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0287000" cx="18288000"/>
  <p:notesSz cx="10287000" cy="18288000"/>
  <p:embeddedFontLst>
    <p:embeddedFont>
      <p:font typeface="Lato"/>
      <p:regular r:id="rId29"/>
      <p:bold r:id="rId30"/>
      <p:italic r:id="rId31"/>
      <p:boldItalic r:id="rId32"/>
    </p:embeddedFont>
    <p:embeddedFont>
      <p:font typeface="Inter"/>
      <p:regular r:id="rId33"/>
      <p:bold r:id="rId34"/>
      <p:italic r:id="rId35"/>
      <p:boldItalic r:id="rId36"/>
    </p:embeddedFont>
    <p:embeddedFont>
      <p:font typeface="Syncopate"/>
      <p:regular r:id="rId37"/>
      <p:bold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gjqitXQA7jJ+4WQIq8vuVaAH7D3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italic.fntdata"/><Relationship Id="rId30" Type="http://schemas.openxmlformats.org/officeDocument/2006/relationships/font" Target="fonts/Lato-bold.fntdata"/><Relationship Id="rId11" Type="http://schemas.openxmlformats.org/officeDocument/2006/relationships/slide" Target="slides/slide7.xml"/><Relationship Id="rId33" Type="http://schemas.openxmlformats.org/officeDocument/2006/relationships/font" Target="fonts/Inter-regular.fntdata"/><Relationship Id="rId10" Type="http://schemas.openxmlformats.org/officeDocument/2006/relationships/slide" Target="slides/slide6.xml"/><Relationship Id="rId32" Type="http://schemas.openxmlformats.org/officeDocument/2006/relationships/font" Target="fonts/Lato-boldItalic.fntdata"/><Relationship Id="rId13" Type="http://schemas.openxmlformats.org/officeDocument/2006/relationships/slide" Target="slides/slide9.xml"/><Relationship Id="rId35" Type="http://schemas.openxmlformats.org/officeDocument/2006/relationships/font" Target="fonts/Inter-italic.fntdata"/><Relationship Id="rId12" Type="http://schemas.openxmlformats.org/officeDocument/2006/relationships/slide" Target="slides/slide8.xml"/><Relationship Id="rId34" Type="http://schemas.openxmlformats.org/officeDocument/2006/relationships/font" Target="fonts/Inter-bold.fntdata"/><Relationship Id="rId15" Type="http://schemas.openxmlformats.org/officeDocument/2006/relationships/slide" Target="slides/slide11.xml"/><Relationship Id="rId37" Type="http://schemas.openxmlformats.org/officeDocument/2006/relationships/font" Target="fonts/Syncopate-regular.fntdata"/><Relationship Id="rId14" Type="http://schemas.openxmlformats.org/officeDocument/2006/relationships/slide" Target="slides/slide10.xml"/><Relationship Id="rId36" Type="http://schemas.openxmlformats.org/officeDocument/2006/relationships/font" Target="fonts/Inter-boldItalic.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Syncopate-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6e27eb60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6e27eb60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6e27eb60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3f6e27eb60b_0_1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g3f6e27eb60b_0_1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g3f6e27eb60b_0_1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f6e27eb60b_0_2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5" name="Google Shape;255;g3f6e27eb60b_0_2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6" name="Google Shape;256;g3f6e27eb60b_0_2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f6e27eb60b_0_2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g3f6e27eb60b_0_2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 name="Google Shape;287;g3f6e27eb60b_0_2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3f6e27eb60b_0_2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3f6e27eb60b_0_27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g3f6e27eb60b_0_27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f6e27eb60b_0_3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1" name="Google Shape;331;g3f6e27eb60b_0_3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g3f6e27eb60b_0_3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g3f6e27eb60b_0_37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7" name="Google Shape;397;g3f6e27eb60b_0_37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8" name="Google Shape;398;g3f6e27eb60b_0_37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2" name="Shape 412"/>
        <p:cNvGrpSpPr/>
        <p:nvPr/>
      </p:nvGrpSpPr>
      <p:grpSpPr>
        <a:xfrm>
          <a:off x="0" y="0"/>
          <a:ext cx="0" cy="0"/>
          <a:chOff x="0" y="0"/>
          <a:chExt cx="0" cy="0"/>
        </a:xfrm>
      </p:grpSpPr>
      <p:sp>
        <p:nvSpPr>
          <p:cNvPr id="413" name="Google Shape;413;g3f6e27eb60b_0_3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4" name="Google Shape;414;g3f6e27eb60b_0_3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5" name="Google Shape;415;g3f6e27eb60b_0_3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3f6e27eb60b_0_40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g3f6e27eb60b_0_40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3" name="Google Shape;433;g3f6e27eb60b_0_40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g3f6e27eb60b_0_4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g3f6e27eb60b_0_4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g3f6e27eb60b_0_4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2" name="Shape 462"/>
        <p:cNvGrpSpPr/>
        <p:nvPr/>
      </p:nvGrpSpPr>
      <p:grpSpPr>
        <a:xfrm>
          <a:off x="0" y="0"/>
          <a:ext cx="0" cy="0"/>
          <a:chOff x="0" y="0"/>
          <a:chExt cx="0" cy="0"/>
        </a:xfrm>
      </p:grpSpPr>
      <p:sp>
        <p:nvSpPr>
          <p:cNvPr id="463" name="Google Shape;463;g3f6e27eb60b_0_4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4" name="Google Shape;464;g3f6e27eb60b_0_4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5" name="Google Shape;465;g3f6e27eb60b_0_4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f6e27eb60b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f6e27eb60b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f6e27eb60b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3f6e27eb60b_0_4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8" name="Google Shape;508;g3f6e27eb60b_0_4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g3f6e27eb60b_0_4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3" name="Shape 533"/>
        <p:cNvGrpSpPr/>
        <p:nvPr/>
      </p:nvGrpSpPr>
      <p:grpSpPr>
        <a:xfrm>
          <a:off x="0" y="0"/>
          <a:ext cx="0" cy="0"/>
          <a:chOff x="0" y="0"/>
          <a:chExt cx="0" cy="0"/>
        </a:xfrm>
      </p:grpSpPr>
      <p:sp>
        <p:nvSpPr>
          <p:cNvPr id="534" name="Google Shape;534;g3f6e27eb60b_0_5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5" name="Google Shape;535;g3f6e27eb60b_0_5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6" name="Google Shape;536;g3f6e27eb60b_0_5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3f6e27eb60b_0_5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8" name="Google Shape;558;g3f6e27eb60b_0_5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9" name="Google Shape;559;g3f6e27eb60b_0_5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3f6e27eb60b_0_5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8" name="Google Shape;588;g3f6e27eb60b_0_55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9" name="Google Shape;589;g3f6e27eb60b_0_55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8" name="Shape 648"/>
        <p:cNvGrpSpPr/>
        <p:nvPr/>
      </p:nvGrpSpPr>
      <p:grpSpPr>
        <a:xfrm>
          <a:off x="0" y="0"/>
          <a:ext cx="0" cy="0"/>
          <a:chOff x="0" y="0"/>
          <a:chExt cx="0" cy="0"/>
        </a:xfrm>
      </p:grpSpPr>
      <p:sp>
        <p:nvSpPr>
          <p:cNvPr id="649" name="Google Shape;649;g3f6e27eb60b_0_6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0" name="Google Shape;650;g3f6e27eb60b_0_6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1" name="Google Shape;651;g3f6e27eb60b_0_6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 name="Shape 39"/>
        <p:cNvGrpSpPr/>
        <p:nvPr/>
      </p:nvGrpSpPr>
      <p:grpSpPr>
        <a:xfrm>
          <a:off x="0" y="0"/>
          <a:ext cx="0" cy="0"/>
          <a:chOff x="0" y="0"/>
          <a:chExt cx="0" cy="0"/>
        </a:xfrm>
      </p:grpSpPr>
      <p:sp>
        <p:nvSpPr>
          <p:cNvPr id="40" name="Google Shape;40;g3f6e27eb60b_0_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 name="Google Shape;41;g3f6e27eb60b_0_2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 name="Google Shape;42;g3f6e27eb60b_0_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g3f6e27eb60b_0_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8" name="Google Shape;78;g3f6e27eb60b_0_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9" name="Google Shape;79;g3f6e27eb60b_0_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3f6e27eb60b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3" name="Google Shape;93;g3f6e27eb60b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g3f6e27eb60b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3f6e27eb60b_0_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g3f6e27eb60b_0_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 name="Google Shape;118;g3f6e27eb60b_0_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f6e27eb60b_0_1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0" name="Google Shape;140;g3f6e27eb60b_0_1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g3f6e27eb60b_0_1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3f6e27eb60b_0_1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3f6e27eb60b_0_1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3f6e27eb60b_0_1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3f6e27eb60b_0_1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3" name="Google Shape;183;g3f6e27eb60b_0_1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4" name="Google Shape;184;g3f6e27eb60b_0_1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11.png"/><Relationship Id="rId5" Type="http://schemas.openxmlformats.org/officeDocument/2006/relationships/image" Target="../media/image29.png"/><Relationship Id="rId6" Type="http://schemas.openxmlformats.org/officeDocument/2006/relationships/image" Target="../media/image36.png"/><Relationship Id="rId7" Type="http://schemas.openxmlformats.org/officeDocument/2006/relationships/image" Target="../media/image30.png"/><Relationship Id="rId8" Type="http://schemas.openxmlformats.org/officeDocument/2006/relationships/image" Target="../media/image3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5.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6.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1" Type="http://schemas.openxmlformats.org/officeDocument/2006/relationships/image" Target="../media/image64.png"/><Relationship Id="rId10" Type="http://schemas.openxmlformats.org/officeDocument/2006/relationships/image" Target="../media/image57.png"/><Relationship Id="rId13" Type="http://schemas.openxmlformats.org/officeDocument/2006/relationships/image" Target="../media/image80.png"/><Relationship Id="rId12" Type="http://schemas.openxmlformats.org/officeDocument/2006/relationships/image" Target="../media/image66.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61.png"/><Relationship Id="rId15" Type="http://schemas.openxmlformats.org/officeDocument/2006/relationships/image" Target="../media/image74.png"/><Relationship Id="rId14" Type="http://schemas.openxmlformats.org/officeDocument/2006/relationships/image" Target="../media/image56.png"/><Relationship Id="rId5" Type="http://schemas.openxmlformats.org/officeDocument/2006/relationships/image" Target="../media/image55.png"/><Relationship Id="rId6" Type="http://schemas.openxmlformats.org/officeDocument/2006/relationships/image" Target="../media/image50.png"/><Relationship Id="rId7" Type="http://schemas.openxmlformats.org/officeDocument/2006/relationships/image" Target="../media/image60.png"/><Relationship Id="rId8" Type="http://schemas.openxmlformats.org/officeDocument/2006/relationships/image" Target="../media/image5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76.png"/><Relationship Id="rId6" Type="http://schemas.openxmlformats.org/officeDocument/2006/relationships/image" Target="../media/image9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6.png"/><Relationship Id="rId4" Type="http://schemas.openxmlformats.org/officeDocument/2006/relationships/image" Target="../media/image11.png"/><Relationship Id="rId5" Type="http://schemas.openxmlformats.org/officeDocument/2006/relationships/image" Target="../media/image111.png"/><Relationship Id="rId6" Type="http://schemas.openxmlformats.org/officeDocument/2006/relationships/image" Target="../media/image10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91.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6.png"/><Relationship Id="rId4" Type="http://schemas.openxmlformats.org/officeDocument/2006/relationships/image" Target="../media/image11.png"/><Relationship Id="rId5" Type="http://schemas.openxmlformats.org/officeDocument/2006/relationships/image" Target="../media/image9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8.png"/><Relationship Id="rId4" Type="http://schemas.openxmlformats.org/officeDocument/2006/relationships/image" Target="../media/image11.png"/><Relationship Id="rId5" Type="http://schemas.openxmlformats.org/officeDocument/2006/relationships/image" Target="../media/image102.png"/><Relationship Id="rId6" Type="http://schemas.openxmlformats.org/officeDocument/2006/relationships/image" Target="../media/image98.png"/><Relationship Id="rId7" Type="http://schemas.openxmlformats.org/officeDocument/2006/relationships/image" Target="../media/image96.png"/><Relationship Id="rId8" Type="http://schemas.openxmlformats.org/officeDocument/2006/relationships/image" Target="../media/image10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5.png"/><Relationship Id="rId4" Type="http://schemas.openxmlformats.org/officeDocument/2006/relationships/image" Target="../media/image11.png"/><Relationship Id="rId5" Type="http://schemas.openxmlformats.org/officeDocument/2006/relationships/image" Target="../media/image2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88.png"/><Relationship Id="rId6" Type="http://schemas.openxmlformats.org/officeDocument/2006/relationships/image" Target="../media/image108.png"/><Relationship Id="rId7" Type="http://schemas.openxmlformats.org/officeDocument/2006/relationships/image" Target="../media/image9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6.png"/><Relationship Id="rId4" Type="http://schemas.openxmlformats.org/officeDocument/2006/relationships/image" Target="../media/image11.png"/><Relationship Id="rId5" Type="http://schemas.openxmlformats.org/officeDocument/2006/relationships/image" Target="../media/image10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11" Type="http://schemas.openxmlformats.org/officeDocument/2006/relationships/image" Target="../media/image116.png"/><Relationship Id="rId10" Type="http://schemas.openxmlformats.org/officeDocument/2006/relationships/image" Target="../media/image112.png"/><Relationship Id="rId13" Type="http://schemas.openxmlformats.org/officeDocument/2006/relationships/image" Target="../media/image113.png"/><Relationship Id="rId12" Type="http://schemas.openxmlformats.org/officeDocument/2006/relationships/image" Target="../media/image106.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8.png"/><Relationship Id="rId4" Type="http://schemas.openxmlformats.org/officeDocument/2006/relationships/image" Target="../media/image11.png"/><Relationship Id="rId9" Type="http://schemas.openxmlformats.org/officeDocument/2006/relationships/image" Target="../media/image99.png"/><Relationship Id="rId14" Type="http://schemas.openxmlformats.org/officeDocument/2006/relationships/image" Target="../media/image107.png"/><Relationship Id="rId5" Type="http://schemas.openxmlformats.org/officeDocument/2006/relationships/hyperlink" Target="https://eatemp.com/powerpoint-org-chart-template/" TargetMode="External"/><Relationship Id="rId6" Type="http://schemas.openxmlformats.org/officeDocument/2006/relationships/image" Target="../media/image103.png"/><Relationship Id="rId7" Type="http://schemas.openxmlformats.org/officeDocument/2006/relationships/image" Target="../media/image115.png"/><Relationship Id="rId8" Type="http://schemas.openxmlformats.org/officeDocument/2006/relationships/image" Target="../media/image11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5.png"/><Relationship Id="rId4" Type="http://schemas.openxmlformats.org/officeDocument/2006/relationships/image" Target="../media/image11.png"/><Relationship Id="rId5" Type="http://schemas.openxmlformats.org/officeDocument/2006/relationships/hyperlink" Target="https://unsplash.com/" TargetMode="External"/><Relationship Id="rId6" Type="http://schemas.openxmlformats.org/officeDocument/2006/relationships/image" Target="../media/image11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6.png"/><Relationship Id="rId4" Type="http://schemas.openxmlformats.org/officeDocument/2006/relationships/image" Target="../media/image11.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8.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9.png"/><Relationship Id="rId4" Type="http://schemas.openxmlformats.org/officeDocument/2006/relationships/image" Target="../media/image8.png"/><Relationship Id="rId5" Type="http://schemas.openxmlformats.org/officeDocument/2006/relationships/image" Target="../media/image11.png"/><Relationship Id="rId6" Type="http://schemas.openxmlformats.org/officeDocument/2006/relationships/image" Target="../media/image2.png"/><Relationship Id="rId7" Type="http://schemas.openxmlformats.org/officeDocument/2006/relationships/image" Target="../media/image1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6.png"/><Relationship Id="rId4" Type="http://schemas.openxmlformats.org/officeDocument/2006/relationships/image" Target="../media/image11.png"/><Relationship Id="rId5" Type="http://schemas.openxmlformats.org/officeDocument/2006/relationships/image" Target="../media/image13.png"/><Relationship Id="rId6"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11.png"/><Relationship Id="rId5"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9.png"/><Relationship Id="rId4" Type="http://schemas.openxmlformats.org/officeDocument/2006/relationships/image" Target="../media/image11.png"/><Relationship Id="rId5" Type="http://schemas.openxmlformats.org/officeDocument/2006/relationships/image" Target="../media/image40.png"/><Relationship Id="rId6" Type="http://schemas.openxmlformats.org/officeDocument/2006/relationships/image" Target="../media/image39.png"/><Relationship Id="rId7" Type="http://schemas.openxmlformats.org/officeDocument/2006/relationships/image" Target="../media/image4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8.png"/><Relationship Id="rId4" Type="http://schemas.openxmlformats.org/officeDocument/2006/relationships/image" Target="../media/image11.png"/><Relationship Id="rId5" Type="http://schemas.openxmlformats.org/officeDocument/2006/relationships/image" Target="../media/image48.png"/><Relationship Id="rId6" Type="http://schemas.openxmlformats.org/officeDocument/2006/relationships/image" Target="../media/image42.png"/><Relationship Id="rId7"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15" name="Shape 15"/>
        <p:cNvGrpSpPr/>
        <p:nvPr/>
      </p:nvGrpSpPr>
      <p:grpSpPr>
        <a:xfrm>
          <a:off x="0" y="0"/>
          <a:ext cx="0" cy="0"/>
          <a:chOff x="0" y="0"/>
          <a:chExt cx="0" cy="0"/>
        </a:xfrm>
      </p:grpSpPr>
      <p:grpSp>
        <p:nvGrpSpPr>
          <p:cNvPr id="16" name="Google Shape;16;g3f6e27eb60b_0_0"/>
          <p:cNvGrpSpPr/>
          <p:nvPr/>
        </p:nvGrpSpPr>
        <p:grpSpPr>
          <a:xfrm>
            <a:off x="0" y="0"/>
            <a:ext cx="18288000" cy="10287000"/>
            <a:chOff x="0" y="0"/>
            <a:chExt cx="18288000" cy="10287000"/>
          </a:xfrm>
        </p:grpSpPr>
        <p:sp>
          <p:nvSpPr>
            <p:cNvPr id="17" name="Google Shape;17;g3f6e27eb60b_0_0"/>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 name="Google Shape;18;g3f6e27eb60b_0_0"/>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sp>
        <p:nvSpPr>
          <p:cNvPr id="19" name="Google Shape;19;g3f6e27eb60b_0_0"/>
          <p:cNvSpPr/>
          <p:nvPr/>
        </p:nvSpPr>
        <p:spPr>
          <a:xfrm>
            <a:off x="2390775" y="238125"/>
            <a:ext cx="13719900" cy="9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a:buNone/>
            </a:pPr>
            <a:r>
              <a:rPr b="1" i="0" lang="en-US" sz="4800" u="none" cap="none" strike="noStrike">
                <a:solidFill>
                  <a:srgbClr val="0E0E0E"/>
                </a:solidFill>
                <a:latin typeface="Lato"/>
                <a:ea typeface="Lato"/>
                <a:cs typeface="Lato"/>
                <a:sym typeface="Lato"/>
              </a:rPr>
              <a:t>FREE PRESENTATION TEMPLATE BY EATEMP</a:t>
            </a:r>
            <a:endParaRPr b="0" i="0" sz="4800" u="none" cap="none" strike="noStrike">
              <a:solidFill>
                <a:schemeClr val="dk1"/>
              </a:solidFill>
              <a:latin typeface="Calibri"/>
              <a:ea typeface="Calibri"/>
              <a:cs typeface="Calibri"/>
              <a:sym typeface="Calibri"/>
            </a:endParaRPr>
          </a:p>
        </p:txBody>
      </p:sp>
      <p:grpSp>
        <p:nvGrpSpPr>
          <p:cNvPr id="20" name="Google Shape;20;g3f6e27eb60b_0_0"/>
          <p:cNvGrpSpPr/>
          <p:nvPr/>
        </p:nvGrpSpPr>
        <p:grpSpPr>
          <a:xfrm>
            <a:off x="17640300" y="7994925"/>
            <a:ext cx="596549" cy="2063476"/>
            <a:chOff x="17640300" y="7994925"/>
            <a:chExt cx="596549" cy="2063476"/>
          </a:xfrm>
        </p:grpSpPr>
        <p:pic>
          <p:nvPicPr>
            <p:cNvPr descr="preencoded.png" id="21" name="Google Shape;21;g3f6e27eb60b_0_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2" name="Google Shape;22;g3f6e27eb60b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3" name="Google Shape;23;g3f6e27eb60b_0_0"/>
          <p:cNvSpPr/>
          <p:nvPr/>
        </p:nvSpPr>
        <p:spPr>
          <a:xfrm>
            <a:off x="1323975" y="7572375"/>
            <a:ext cx="16306800" cy="264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15000"/>
              <a:buFont typeface="Syncopate"/>
              <a:buNone/>
            </a:pPr>
            <a:r>
              <a:rPr b="1" i="0" lang="en-US" sz="15000" u="none" cap="none" strike="noStrike">
                <a:solidFill>
                  <a:srgbClr val="273E4C"/>
                </a:solidFill>
                <a:latin typeface="Syncopate"/>
                <a:ea typeface="Syncopate"/>
                <a:cs typeface="Syncopate"/>
                <a:sym typeface="Syncopate"/>
              </a:rPr>
              <a:t>Patrio</a:t>
            </a:r>
            <a:r>
              <a:rPr b="1" i="0" lang="en-US" sz="15000" u="none" cap="none" strike="noStrike">
                <a:solidFill>
                  <a:srgbClr val="8D301E"/>
                </a:solidFill>
                <a:latin typeface="Syncopate"/>
                <a:ea typeface="Syncopate"/>
                <a:cs typeface="Syncopate"/>
                <a:sym typeface="Syncopate"/>
              </a:rPr>
              <a:t>tism</a:t>
            </a:r>
            <a:endParaRPr b="0" i="0" sz="15000" u="none" cap="none" strike="noStrike">
              <a:solidFill>
                <a:schemeClr val="dk1"/>
              </a:solidFill>
              <a:latin typeface="Calibri"/>
              <a:ea typeface="Calibri"/>
              <a:cs typeface="Calibri"/>
              <a:sym typeface="Calibri"/>
            </a:endParaRPr>
          </a:p>
        </p:txBody>
      </p:sp>
      <p:pic>
        <p:nvPicPr>
          <p:cNvPr descr="preencoded.png" id="24" name="Google Shape;24;g3f6e27eb60b_0_0"/>
          <p:cNvPicPr preferRelativeResize="0"/>
          <p:nvPr/>
        </p:nvPicPr>
        <p:blipFill rotWithShape="1">
          <a:blip r:embed="rId5">
            <a:alphaModFix/>
          </a:blip>
          <a:srcRect b="0" l="0" r="0" t="0"/>
          <a:stretch/>
        </p:blipFill>
        <p:spPr>
          <a:xfrm>
            <a:off x="6858000" y="900951"/>
            <a:ext cx="4572000" cy="72485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213" name="Shape 213"/>
        <p:cNvGrpSpPr/>
        <p:nvPr/>
      </p:nvGrpSpPr>
      <p:grpSpPr>
        <a:xfrm>
          <a:off x="0" y="0"/>
          <a:ext cx="0" cy="0"/>
          <a:chOff x="0" y="0"/>
          <a:chExt cx="0" cy="0"/>
        </a:xfrm>
      </p:grpSpPr>
      <p:grpSp>
        <p:nvGrpSpPr>
          <p:cNvPr id="214" name="Google Shape;214;g3f6e27eb60b_0_189"/>
          <p:cNvGrpSpPr/>
          <p:nvPr/>
        </p:nvGrpSpPr>
        <p:grpSpPr>
          <a:xfrm>
            <a:off x="0" y="0"/>
            <a:ext cx="18288000" cy="10287000"/>
            <a:chOff x="0" y="0"/>
            <a:chExt cx="18288000" cy="10287000"/>
          </a:xfrm>
        </p:grpSpPr>
        <p:sp>
          <p:nvSpPr>
            <p:cNvPr id="215" name="Google Shape;215;g3f6e27eb60b_0_189"/>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16" name="Google Shape;216;g3f6e27eb60b_0_189"/>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217" name="Google Shape;217;g3f6e27eb60b_0_189"/>
          <p:cNvGrpSpPr/>
          <p:nvPr/>
        </p:nvGrpSpPr>
        <p:grpSpPr>
          <a:xfrm>
            <a:off x="17640300" y="7994925"/>
            <a:ext cx="596549" cy="2063476"/>
            <a:chOff x="17640300" y="7994925"/>
            <a:chExt cx="596549" cy="2063476"/>
          </a:xfrm>
        </p:grpSpPr>
        <p:pic>
          <p:nvPicPr>
            <p:cNvPr descr="preencoded.png" id="218" name="Google Shape;218;g3f6e27eb60b_0_18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19" name="Google Shape;219;g3f6e27eb60b_0_18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20" name="Google Shape;220;g3f6e27eb60b_0_189"/>
          <p:cNvGrpSpPr/>
          <p:nvPr/>
        </p:nvGrpSpPr>
        <p:grpSpPr>
          <a:xfrm>
            <a:off x="285750" y="1609725"/>
            <a:ext cx="17726100" cy="6724725"/>
            <a:chOff x="285750" y="1609725"/>
            <a:chExt cx="17726100" cy="6724725"/>
          </a:xfrm>
        </p:grpSpPr>
        <p:sp>
          <p:nvSpPr>
            <p:cNvPr id="221" name="Google Shape;221;g3f6e27eb60b_0_189"/>
            <p:cNvSpPr/>
            <p:nvPr/>
          </p:nvSpPr>
          <p:spPr>
            <a:xfrm>
              <a:off x="285750" y="2762250"/>
              <a:ext cx="4010100" cy="55722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2" name="Google Shape;222;g3f6e27eb60b_0_189"/>
            <p:cNvPicPr preferRelativeResize="0"/>
            <p:nvPr/>
          </p:nvPicPr>
          <p:blipFill rotWithShape="1">
            <a:blip r:embed="rId5">
              <a:alphaModFix/>
            </a:blip>
            <a:srcRect b="0" l="0" r="0" t="0"/>
            <a:stretch/>
          </p:blipFill>
          <p:spPr>
            <a:xfrm>
              <a:off x="1744670" y="5416562"/>
              <a:ext cx="1092180" cy="1092182"/>
            </a:xfrm>
            <a:prstGeom prst="rect">
              <a:avLst/>
            </a:prstGeom>
            <a:noFill/>
            <a:ln>
              <a:noFill/>
            </a:ln>
          </p:spPr>
        </p:pic>
        <p:sp>
          <p:nvSpPr>
            <p:cNvPr id="223" name="Google Shape;223;g3f6e27eb60b_0_189"/>
            <p:cNvSpPr/>
            <p:nvPr/>
          </p:nvSpPr>
          <p:spPr>
            <a:xfrm>
              <a:off x="4857750" y="2762250"/>
              <a:ext cx="4010100" cy="5572200"/>
            </a:xfrm>
            <a:prstGeom prst="rect">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4" name="Google Shape;224;g3f6e27eb60b_0_189"/>
            <p:cNvPicPr preferRelativeResize="0"/>
            <p:nvPr/>
          </p:nvPicPr>
          <p:blipFill rotWithShape="1">
            <a:blip r:embed="rId6">
              <a:alphaModFix/>
            </a:blip>
            <a:srcRect b="0" l="0" r="0" t="0"/>
            <a:stretch/>
          </p:blipFill>
          <p:spPr>
            <a:xfrm>
              <a:off x="6405563" y="5505450"/>
              <a:ext cx="894080" cy="892810"/>
            </a:xfrm>
            <a:prstGeom prst="rect">
              <a:avLst/>
            </a:prstGeom>
            <a:noFill/>
            <a:ln>
              <a:noFill/>
            </a:ln>
          </p:spPr>
        </p:pic>
        <p:sp>
          <p:nvSpPr>
            <p:cNvPr id="225" name="Google Shape;225;g3f6e27eb60b_0_189"/>
            <p:cNvSpPr/>
            <p:nvPr/>
          </p:nvSpPr>
          <p:spPr>
            <a:xfrm>
              <a:off x="9429750" y="2762250"/>
              <a:ext cx="4010100" cy="55722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6" name="Google Shape;226;g3f6e27eb60b_0_189"/>
            <p:cNvPicPr preferRelativeResize="0"/>
            <p:nvPr/>
          </p:nvPicPr>
          <p:blipFill rotWithShape="1">
            <a:blip r:embed="rId7">
              <a:alphaModFix/>
            </a:blip>
            <a:srcRect b="0" l="0" r="0" t="0"/>
            <a:stretch/>
          </p:blipFill>
          <p:spPr>
            <a:xfrm>
              <a:off x="10901344" y="5356622"/>
              <a:ext cx="1139446" cy="1139446"/>
            </a:xfrm>
            <a:prstGeom prst="rect">
              <a:avLst/>
            </a:prstGeom>
            <a:noFill/>
            <a:ln>
              <a:noFill/>
            </a:ln>
          </p:spPr>
        </p:pic>
        <p:sp>
          <p:nvSpPr>
            <p:cNvPr id="227" name="Google Shape;227;g3f6e27eb60b_0_189"/>
            <p:cNvSpPr/>
            <p:nvPr/>
          </p:nvSpPr>
          <p:spPr>
            <a:xfrm>
              <a:off x="14001750" y="2762250"/>
              <a:ext cx="4010100" cy="5572200"/>
            </a:xfrm>
            <a:prstGeom prst="rect">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8" name="Google Shape;228;g3f6e27eb60b_0_189"/>
            <p:cNvPicPr preferRelativeResize="0"/>
            <p:nvPr/>
          </p:nvPicPr>
          <p:blipFill rotWithShape="1">
            <a:blip r:embed="rId8">
              <a:alphaModFix/>
            </a:blip>
            <a:srcRect b="0" l="0" r="0" t="0"/>
            <a:stretch/>
          </p:blipFill>
          <p:spPr>
            <a:xfrm>
              <a:off x="15473363" y="5353047"/>
              <a:ext cx="1117600" cy="1219200"/>
            </a:xfrm>
            <a:prstGeom prst="rect">
              <a:avLst/>
            </a:prstGeom>
            <a:noFill/>
            <a:ln>
              <a:noFill/>
            </a:ln>
          </p:spPr>
        </p:pic>
        <p:sp>
          <p:nvSpPr>
            <p:cNvPr id="229" name="Google Shape;229;g3f6e27eb60b_0_189"/>
            <p:cNvSpPr/>
            <p:nvPr/>
          </p:nvSpPr>
          <p:spPr>
            <a:xfrm>
              <a:off x="1495425" y="1609725"/>
              <a:ext cx="1600200" cy="1600200"/>
            </a:xfrm>
            <a:prstGeom prst="ellipse">
              <a:avLst/>
            </a:prstGeom>
            <a:solidFill>
              <a:srgbClr val="264050"/>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g3f6e27eb60b_0_189"/>
            <p:cNvSpPr/>
            <p:nvPr/>
          </p:nvSpPr>
          <p:spPr>
            <a:xfrm>
              <a:off x="6067425" y="1609725"/>
              <a:ext cx="1600200" cy="1600200"/>
            </a:xfrm>
            <a:prstGeom prst="ellipse">
              <a:avLst/>
            </a:prstGeom>
            <a:solidFill>
              <a:srgbClr val="8D301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g3f6e27eb60b_0_189"/>
            <p:cNvSpPr/>
            <p:nvPr/>
          </p:nvSpPr>
          <p:spPr>
            <a:xfrm>
              <a:off x="10639425" y="1609725"/>
              <a:ext cx="1600200" cy="1600200"/>
            </a:xfrm>
            <a:prstGeom prst="ellipse">
              <a:avLst/>
            </a:prstGeom>
            <a:solidFill>
              <a:srgbClr val="264050"/>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3f6e27eb60b_0_189"/>
            <p:cNvSpPr/>
            <p:nvPr/>
          </p:nvSpPr>
          <p:spPr>
            <a:xfrm>
              <a:off x="15211425" y="1609725"/>
              <a:ext cx="1600200" cy="1600200"/>
            </a:xfrm>
            <a:prstGeom prst="ellipse">
              <a:avLst/>
            </a:prstGeom>
            <a:solidFill>
              <a:srgbClr val="8D301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3" name="Google Shape;233;g3f6e27eb60b_0_189"/>
            <p:cNvSpPr/>
            <p:nvPr/>
          </p:nvSpPr>
          <p:spPr>
            <a:xfrm>
              <a:off x="480060" y="3819525"/>
              <a:ext cx="3621300" cy="47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Eclipse</a:t>
              </a:r>
              <a:endParaRPr b="0" i="0" sz="2700" u="none" cap="none" strike="noStrike">
                <a:solidFill>
                  <a:schemeClr val="dk1"/>
                </a:solidFill>
                <a:latin typeface="Calibri"/>
                <a:ea typeface="Calibri"/>
                <a:cs typeface="Calibri"/>
                <a:sym typeface="Calibri"/>
              </a:endParaRPr>
            </a:p>
          </p:txBody>
        </p:sp>
        <p:sp>
          <p:nvSpPr>
            <p:cNvPr id="234" name="Google Shape;234;g3f6e27eb60b_0_189"/>
            <p:cNvSpPr/>
            <p:nvPr/>
          </p:nvSpPr>
          <p:spPr>
            <a:xfrm>
              <a:off x="483870" y="43243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35" name="Google Shape;235;g3f6e27eb60b_0_189"/>
            <p:cNvSpPr/>
            <p:nvPr/>
          </p:nvSpPr>
          <p:spPr>
            <a:xfrm>
              <a:off x="480060" y="6877050"/>
              <a:ext cx="3621300" cy="47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Quest</a:t>
              </a:r>
              <a:endParaRPr b="0" i="0" sz="2700" u="none" cap="none" strike="noStrike">
                <a:solidFill>
                  <a:schemeClr val="dk1"/>
                </a:solidFill>
                <a:latin typeface="Calibri"/>
                <a:ea typeface="Calibri"/>
                <a:cs typeface="Calibri"/>
                <a:sym typeface="Calibri"/>
              </a:endParaRPr>
            </a:p>
          </p:txBody>
        </p:sp>
        <p:sp>
          <p:nvSpPr>
            <p:cNvPr id="236" name="Google Shape;236;g3f6e27eb60b_0_189"/>
            <p:cNvSpPr/>
            <p:nvPr/>
          </p:nvSpPr>
          <p:spPr>
            <a:xfrm>
              <a:off x="483870" y="7381875"/>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37" name="Google Shape;237;g3f6e27eb60b_0_189"/>
            <p:cNvSpPr/>
            <p:nvPr/>
          </p:nvSpPr>
          <p:spPr>
            <a:xfrm>
              <a:off x="5052060" y="3819525"/>
              <a:ext cx="3621300" cy="47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Eclipse</a:t>
              </a:r>
              <a:endParaRPr b="0" i="0" sz="2700" u="none" cap="none" strike="noStrike">
                <a:solidFill>
                  <a:schemeClr val="dk1"/>
                </a:solidFill>
                <a:latin typeface="Calibri"/>
                <a:ea typeface="Calibri"/>
                <a:cs typeface="Calibri"/>
                <a:sym typeface="Calibri"/>
              </a:endParaRPr>
            </a:p>
          </p:txBody>
        </p:sp>
        <p:sp>
          <p:nvSpPr>
            <p:cNvPr id="238" name="Google Shape;238;g3f6e27eb60b_0_189"/>
            <p:cNvSpPr/>
            <p:nvPr/>
          </p:nvSpPr>
          <p:spPr>
            <a:xfrm>
              <a:off x="5055870" y="43243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39" name="Google Shape;239;g3f6e27eb60b_0_189"/>
            <p:cNvSpPr/>
            <p:nvPr/>
          </p:nvSpPr>
          <p:spPr>
            <a:xfrm>
              <a:off x="5052060" y="6877050"/>
              <a:ext cx="3621300" cy="47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Quest</a:t>
              </a:r>
              <a:endParaRPr b="0" i="0" sz="2700" u="none" cap="none" strike="noStrike">
                <a:solidFill>
                  <a:schemeClr val="dk1"/>
                </a:solidFill>
                <a:latin typeface="Calibri"/>
                <a:ea typeface="Calibri"/>
                <a:cs typeface="Calibri"/>
                <a:sym typeface="Calibri"/>
              </a:endParaRPr>
            </a:p>
          </p:txBody>
        </p:sp>
        <p:sp>
          <p:nvSpPr>
            <p:cNvPr id="240" name="Google Shape;240;g3f6e27eb60b_0_189"/>
            <p:cNvSpPr/>
            <p:nvPr/>
          </p:nvSpPr>
          <p:spPr>
            <a:xfrm>
              <a:off x="5055870" y="7381875"/>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41" name="Google Shape;241;g3f6e27eb60b_0_189"/>
            <p:cNvSpPr/>
            <p:nvPr/>
          </p:nvSpPr>
          <p:spPr>
            <a:xfrm>
              <a:off x="9624060" y="3819525"/>
              <a:ext cx="3621300" cy="47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Eclipse</a:t>
              </a:r>
              <a:endParaRPr b="0" i="0" sz="2700" u="none" cap="none" strike="noStrike">
                <a:solidFill>
                  <a:schemeClr val="dk1"/>
                </a:solidFill>
                <a:latin typeface="Calibri"/>
                <a:ea typeface="Calibri"/>
                <a:cs typeface="Calibri"/>
                <a:sym typeface="Calibri"/>
              </a:endParaRPr>
            </a:p>
          </p:txBody>
        </p:sp>
        <p:sp>
          <p:nvSpPr>
            <p:cNvPr id="242" name="Google Shape;242;g3f6e27eb60b_0_189"/>
            <p:cNvSpPr/>
            <p:nvPr/>
          </p:nvSpPr>
          <p:spPr>
            <a:xfrm>
              <a:off x="9627870" y="43243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43" name="Google Shape;243;g3f6e27eb60b_0_189"/>
            <p:cNvSpPr/>
            <p:nvPr/>
          </p:nvSpPr>
          <p:spPr>
            <a:xfrm>
              <a:off x="9624060" y="6877050"/>
              <a:ext cx="3621300" cy="47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Quest</a:t>
              </a:r>
              <a:endParaRPr b="0" i="0" sz="2700" u="none" cap="none" strike="noStrike">
                <a:solidFill>
                  <a:schemeClr val="dk1"/>
                </a:solidFill>
                <a:latin typeface="Calibri"/>
                <a:ea typeface="Calibri"/>
                <a:cs typeface="Calibri"/>
                <a:sym typeface="Calibri"/>
              </a:endParaRPr>
            </a:p>
          </p:txBody>
        </p:sp>
        <p:sp>
          <p:nvSpPr>
            <p:cNvPr id="244" name="Google Shape;244;g3f6e27eb60b_0_189"/>
            <p:cNvSpPr/>
            <p:nvPr/>
          </p:nvSpPr>
          <p:spPr>
            <a:xfrm>
              <a:off x="9627870" y="7381875"/>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45" name="Google Shape;245;g3f6e27eb60b_0_189"/>
            <p:cNvSpPr/>
            <p:nvPr/>
          </p:nvSpPr>
          <p:spPr>
            <a:xfrm>
              <a:off x="14196060" y="3819525"/>
              <a:ext cx="3621300" cy="47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Eclipse</a:t>
              </a:r>
              <a:endParaRPr b="0" i="0" sz="2700" u="none" cap="none" strike="noStrike">
                <a:solidFill>
                  <a:schemeClr val="dk1"/>
                </a:solidFill>
                <a:latin typeface="Calibri"/>
                <a:ea typeface="Calibri"/>
                <a:cs typeface="Calibri"/>
                <a:sym typeface="Calibri"/>
              </a:endParaRPr>
            </a:p>
          </p:txBody>
        </p:sp>
        <p:sp>
          <p:nvSpPr>
            <p:cNvPr id="246" name="Google Shape;246;g3f6e27eb60b_0_189"/>
            <p:cNvSpPr/>
            <p:nvPr/>
          </p:nvSpPr>
          <p:spPr>
            <a:xfrm>
              <a:off x="14199870" y="43243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47" name="Google Shape;247;g3f6e27eb60b_0_189"/>
            <p:cNvSpPr/>
            <p:nvPr/>
          </p:nvSpPr>
          <p:spPr>
            <a:xfrm>
              <a:off x="14196060" y="6877050"/>
              <a:ext cx="3621300" cy="47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Quest</a:t>
              </a:r>
              <a:endParaRPr b="0" i="0" sz="2700" u="none" cap="none" strike="noStrike">
                <a:solidFill>
                  <a:schemeClr val="dk1"/>
                </a:solidFill>
                <a:latin typeface="Calibri"/>
                <a:ea typeface="Calibri"/>
                <a:cs typeface="Calibri"/>
                <a:sym typeface="Calibri"/>
              </a:endParaRPr>
            </a:p>
          </p:txBody>
        </p:sp>
        <p:sp>
          <p:nvSpPr>
            <p:cNvPr id="248" name="Google Shape;248;g3f6e27eb60b_0_189"/>
            <p:cNvSpPr/>
            <p:nvPr/>
          </p:nvSpPr>
          <p:spPr>
            <a:xfrm>
              <a:off x="14199870" y="7381875"/>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49" name="Google Shape;249;g3f6e27eb60b_0_189"/>
            <p:cNvSpPr/>
            <p:nvPr/>
          </p:nvSpPr>
          <p:spPr>
            <a:xfrm>
              <a:off x="1971675" y="2014538"/>
              <a:ext cx="9144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Syncopate"/>
                <a:buNone/>
              </a:pPr>
              <a:r>
                <a:rPr b="1" i="0" lang="en-US" sz="6000" u="none" cap="none" strike="noStrike">
                  <a:solidFill>
                    <a:srgbClr val="FFFFFF"/>
                  </a:solidFill>
                  <a:latin typeface="Syncopate"/>
                  <a:ea typeface="Syncopate"/>
                  <a:cs typeface="Syncopate"/>
                  <a:sym typeface="Syncopate"/>
                </a:rPr>
                <a:t>S</a:t>
              </a:r>
              <a:endParaRPr b="0" i="0" sz="6000" u="none" cap="none" strike="noStrike">
                <a:solidFill>
                  <a:schemeClr val="dk1"/>
                </a:solidFill>
                <a:latin typeface="Calibri"/>
                <a:ea typeface="Calibri"/>
                <a:cs typeface="Calibri"/>
                <a:sym typeface="Calibri"/>
              </a:endParaRPr>
            </a:p>
          </p:txBody>
        </p:sp>
        <p:sp>
          <p:nvSpPr>
            <p:cNvPr id="250" name="Google Shape;250;g3f6e27eb60b_0_189"/>
            <p:cNvSpPr/>
            <p:nvPr/>
          </p:nvSpPr>
          <p:spPr>
            <a:xfrm>
              <a:off x="6367463" y="2014538"/>
              <a:ext cx="12669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Syncopate"/>
                <a:buNone/>
              </a:pPr>
              <a:r>
                <a:rPr b="1" i="0" lang="en-US" sz="6000" u="none" cap="none" strike="noStrike">
                  <a:solidFill>
                    <a:srgbClr val="FFFFFF"/>
                  </a:solidFill>
                  <a:latin typeface="Syncopate"/>
                  <a:ea typeface="Syncopate"/>
                  <a:cs typeface="Syncopate"/>
                  <a:sym typeface="Syncopate"/>
                </a:rPr>
                <a:t>W</a:t>
              </a:r>
              <a:endParaRPr b="0" i="0" sz="6000" u="none" cap="none" strike="noStrike">
                <a:solidFill>
                  <a:schemeClr val="dk1"/>
                </a:solidFill>
                <a:latin typeface="Calibri"/>
                <a:ea typeface="Calibri"/>
                <a:cs typeface="Calibri"/>
                <a:sym typeface="Calibri"/>
              </a:endParaRPr>
            </a:p>
          </p:txBody>
        </p:sp>
        <p:sp>
          <p:nvSpPr>
            <p:cNvPr id="251" name="Google Shape;251;g3f6e27eb60b_0_189"/>
            <p:cNvSpPr/>
            <p:nvPr/>
          </p:nvSpPr>
          <p:spPr>
            <a:xfrm>
              <a:off x="11044238" y="2014538"/>
              <a:ext cx="10572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Syncopate"/>
                <a:buNone/>
              </a:pPr>
              <a:r>
                <a:rPr b="1" i="0" lang="en-US" sz="6000" u="none" cap="none" strike="noStrike">
                  <a:solidFill>
                    <a:srgbClr val="FFFFFF"/>
                  </a:solidFill>
                  <a:latin typeface="Syncopate"/>
                  <a:ea typeface="Syncopate"/>
                  <a:cs typeface="Syncopate"/>
                  <a:sym typeface="Syncopate"/>
                </a:rPr>
                <a:t>O</a:t>
              </a:r>
              <a:endParaRPr b="0" i="0" sz="6000" u="none" cap="none" strike="noStrike">
                <a:solidFill>
                  <a:schemeClr val="dk1"/>
                </a:solidFill>
                <a:latin typeface="Calibri"/>
                <a:ea typeface="Calibri"/>
                <a:cs typeface="Calibri"/>
                <a:sym typeface="Calibri"/>
              </a:endParaRPr>
            </a:p>
          </p:txBody>
        </p:sp>
        <p:sp>
          <p:nvSpPr>
            <p:cNvPr id="252" name="Google Shape;252;g3f6e27eb60b_0_189"/>
            <p:cNvSpPr/>
            <p:nvPr/>
          </p:nvSpPr>
          <p:spPr>
            <a:xfrm>
              <a:off x="15711488" y="2014538"/>
              <a:ext cx="8667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Syncopate"/>
                <a:buNone/>
              </a:pPr>
              <a:r>
                <a:rPr b="1" i="0" lang="en-US" sz="6000" u="none" cap="none" strike="noStrike">
                  <a:solidFill>
                    <a:srgbClr val="FFFFFF"/>
                  </a:solidFill>
                  <a:latin typeface="Syncopate"/>
                  <a:ea typeface="Syncopate"/>
                  <a:cs typeface="Syncopate"/>
                  <a:sym typeface="Syncopate"/>
                </a:rPr>
                <a:t>T</a:t>
              </a:r>
              <a:endParaRPr b="0" i="0" sz="60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257" name="Shape 257"/>
        <p:cNvGrpSpPr/>
        <p:nvPr/>
      </p:nvGrpSpPr>
      <p:grpSpPr>
        <a:xfrm>
          <a:off x="0" y="0"/>
          <a:ext cx="0" cy="0"/>
          <a:chOff x="0" y="0"/>
          <a:chExt cx="0" cy="0"/>
        </a:xfrm>
      </p:grpSpPr>
      <p:grpSp>
        <p:nvGrpSpPr>
          <p:cNvPr id="258" name="Google Shape;258;g3f6e27eb60b_0_232"/>
          <p:cNvGrpSpPr/>
          <p:nvPr/>
        </p:nvGrpSpPr>
        <p:grpSpPr>
          <a:xfrm>
            <a:off x="0" y="0"/>
            <a:ext cx="18288000" cy="10287000"/>
            <a:chOff x="0" y="0"/>
            <a:chExt cx="18288000" cy="10287000"/>
          </a:xfrm>
        </p:grpSpPr>
        <p:sp>
          <p:nvSpPr>
            <p:cNvPr id="259" name="Google Shape;259;g3f6e27eb60b_0_232"/>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60" name="Google Shape;260;g3f6e27eb60b_0_232"/>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261" name="Google Shape;261;g3f6e27eb60b_0_232"/>
          <p:cNvGrpSpPr/>
          <p:nvPr/>
        </p:nvGrpSpPr>
        <p:grpSpPr>
          <a:xfrm>
            <a:off x="17640300" y="7994925"/>
            <a:ext cx="596549" cy="2063476"/>
            <a:chOff x="17640300" y="7994925"/>
            <a:chExt cx="596549" cy="2063476"/>
          </a:xfrm>
        </p:grpSpPr>
        <p:pic>
          <p:nvPicPr>
            <p:cNvPr descr="preencoded.png" id="262" name="Google Shape;262;g3f6e27eb60b_0_23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63" name="Google Shape;263;g3f6e27eb60b_0_23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264" name="Google Shape;264;g3f6e27eb60b_0_232"/>
          <p:cNvPicPr preferRelativeResize="0"/>
          <p:nvPr/>
        </p:nvPicPr>
        <p:blipFill rotWithShape="1">
          <a:blip r:embed="rId5">
            <a:alphaModFix/>
          </a:blip>
          <a:srcRect b="0" l="0" r="0" t="0"/>
          <a:stretch/>
        </p:blipFill>
        <p:spPr>
          <a:xfrm>
            <a:off x="1543050" y="1819275"/>
            <a:ext cx="5810250" cy="7505700"/>
          </a:xfrm>
          <a:prstGeom prst="rect">
            <a:avLst/>
          </a:prstGeom>
          <a:noFill/>
          <a:ln>
            <a:noFill/>
          </a:ln>
        </p:spPr>
      </p:pic>
      <p:sp>
        <p:nvSpPr>
          <p:cNvPr id="265" name="Google Shape;265;g3f6e27eb60b_0_232"/>
          <p:cNvSpPr/>
          <p:nvPr/>
        </p:nvSpPr>
        <p:spPr>
          <a:xfrm>
            <a:off x="7610475" y="2314575"/>
            <a:ext cx="65913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000"/>
              <a:buFont typeface="Syncopate"/>
              <a:buNone/>
            </a:pPr>
            <a:r>
              <a:rPr b="1" i="0" lang="en-US" sz="6000" u="none" cap="none" strike="noStrike">
                <a:solidFill>
                  <a:srgbClr val="0E0E0E"/>
                </a:solidFill>
                <a:latin typeface="Syncopate"/>
                <a:ea typeface="Syncopate"/>
                <a:cs typeface="Syncopate"/>
                <a:sym typeface="Syncopate"/>
              </a:rPr>
              <a:t>Some Data</a:t>
            </a:r>
            <a:endParaRPr b="0" i="0" sz="6000" u="none" cap="none" strike="noStrike">
              <a:solidFill>
                <a:schemeClr val="dk1"/>
              </a:solidFill>
              <a:latin typeface="Calibri"/>
              <a:ea typeface="Calibri"/>
              <a:cs typeface="Calibri"/>
              <a:sym typeface="Calibri"/>
            </a:endParaRPr>
          </a:p>
        </p:txBody>
      </p:sp>
      <p:grpSp>
        <p:nvGrpSpPr>
          <p:cNvPr id="266" name="Google Shape;266;g3f6e27eb60b_0_232"/>
          <p:cNvGrpSpPr/>
          <p:nvPr/>
        </p:nvGrpSpPr>
        <p:grpSpPr>
          <a:xfrm>
            <a:off x="7610475" y="3457575"/>
            <a:ext cx="3133800" cy="1285800"/>
            <a:chOff x="7610475" y="3457575"/>
            <a:chExt cx="3133800" cy="1285800"/>
          </a:xfrm>
        </p:grpSpPr>
        <p:sp>
          <p:nvSpPr>
            <p:cNvPr id="267" name="Google Shape;267;g3f6e27eb60b_0_232"/>
            <p:cNvSpPr/>
            <p:nvPr/>
          </p:nvSpPr>
          <p:spPr>
            <a:xfrm>
              <a:off x="7610475" y="3457575"/>
              <a:ext cx="3133800" cy="12477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f6e27eb60b_0_232"/>
            <p:cNvSpPr/>
            <p:nvPr/>
          </p:nvSpPr>
          <p:spPr>
            <a:xfrm>
              <a:off x="8181975" y="3686175"/>
              <a:ext cx="22575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70%</a:t>
              </a:r>
              <a:endParaRPr b="0" i="0" sz="6000" u="none" cap="none" strike="noStrike">
                <a:solidFill>
                  <a:schemeClr val="dk1"/>
                </a:solidFill>
                <a:latin typeface="Calibri"/>
                <a:ea typeface="Calibri"/>
                <a:cs typeface="Calibri"/>
                <a:sym typeface="Calibri"/>
              </a:endParaRPr>
            </a:p>
          </p:txBody>
        </p:sp>
      </p:grpSp>
      <p:grpSp>
        <p:nvGrpSpPr>
          <p:cNvPr id="269" name="Google Shape;269;g3f6e27eb60b_0_232"/>
          <p:cNvGrpSpPr/>
          <p:nvPr/>
        </p:nvGrpSpPr>
        <p:grpSpPr>
          <a:xfrm>
            <a:off x="10896600" y="3686175"/>
            <a:ext cx="5212200" cy="897225"/>
            <a:chOff x="10896600" y="3686175"/>
            <a:chExt cx="5212200" cy="897225"/>
          </a:xfrm>
        </p:grpSpPr>
        <p:sp>
          <p:nvSpPr>
            <p:cNvPr id="270" name="Google Shape;270;g3f6e27eb60b_0_232"/>
            <p:cNvSpPr/>
            <p:nvPr/>
          </p:nvSpPr>
          <p:spPr>
            <a:xfrm>
              <a:off x="10896600" y="3686175"/>
              <a:ext cx="52122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Creatures</a:t>
              </a:r>
              <a:endParaRPr b="0" i="0" sz="2700" u="none" cap="none" strike="noStrike">
                <a:solidFill>
                  <a:schemeClr val="dk1"/>
                </a:solidFill>
                <a:latin typeface="Calibri"/>
                <a:ea typeface="Calibri"/>
                <a:cs typeface="Calibri"/>
                <a:sym typeface="Calibri"/>
              </a:endParaRPr>
            </a:p>
          </p:txBody>
        </p:sp>
        <p:sp>
          <p:nvSpPr>
            <p:cNvPr id="271" name="Google Shape;271;g3f6e27eb60b_0_232"/>
            <p:cNvSpPr/>
            <p:nvPr/>
          </p:nvSpPr>
          <p:spPr>
            <a:xfrm>
              <a:off x="10896600" y="4114800"/>
              <a:ext cx="52044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possess the ability to cast spells.</a:t>
              </a:r>
              <a:endParaRPr b="0" i="0" sz="2400" u="none" cap="none" strike="noStrike">
                <a:solidFill>
                  <a:schemeClr val="dk1"/>
                </a:solidFill>
                <a:latin typeface="Calibri"/>
                <a:ea typeface="Calibri"/>
                <a:cs typeface="Calibri"/>
                <a:sym typeface="Calibri"/>
              </a:endParaRPr>
            </a:p>
          </p:txBody>
        </p:sp>
      </p:grpSp>
      <p:grpSp>
        <p:nvGrpSpPr>
          <p:cNvPr id="272" name="Google Shape;272;g3f6e27eb60b_0_232"/>
          <p:cNvGrpSpPr/>
          <p:nvPr/>
        </p:nvGrpSpPr>
        <p:grpSpPr>
          <a:xfrm>
            <a:off x="7610475" y="5162550"/>
            <a:ext cx="3238500" cy="1285800"/>
            <a:chOff x="7610475" y="5162550"/>
            <a:chExt cx="3238500" cy="1285800"/>
          </a:xfrm>
        </p:grpSpPr>
        <p:sp>
          <p:nvSpPr>
            <p:cNvPr id="273" name="Google Shape;273;g3f6e27eb60b_0_232"/>
            <p:cNvSpPr/>
            <p:nvPr/>
          </p:nvSpPr>
          <p:spPr>
            <a:xfrm>
              <a:off x="7610475" y="5162550"/>
              <a:ext cx="3238500" cy="1247700"/>
            </a:xfrm>
            <a:prstGeom prst="rect">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f6e27eb60b_0_232"/>
            <p:cNvSpPr/>
            <p:nvPr/>
          </p:nvSpPr>
          <p:spPr>
            <a:xfrm>
              <a:off x="8181975" y="5391150"/>
              <a:ext cx="23622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D301E"/>
                </a:buClr>
                <a:buSzPts val="6000"/>
                <a:buFont typeface="Syncopate"/>
                <a:buNone/>
              </a:pPr>
              <a:r>
                <a:rPr b="1" i="0" lang="en-US" sz="6000" u="none" cap="none" strike="noStrike">
                  <a:solidFill>
                    <a:srgbClr val="8D301E"/>
                  </a:solidFill>
                  <a:latin typeface="Syncopate"/>
                  <a:ea typeface="Syncopate"/>
                  <a:cs typeface="Syncopate"/>
                  <a:sym typeface="Syncopate"/>
                </a:rPr>
                <a:t>60%</a:t>
              </a:r>
              <a:endParaRPr b="0" i="0" sz="6000" u="none" cap="none" strike="noStrike">
                <a:solidFill>
                  <a:schemeClr val="dk1"/>
                </a:solidFill>
                <a:latin typeface="Calibri"/>
                <a:ea typeface="Calibri"/>
                <a:cs typeface="Calibri"/>
                <a:sym typeface="Calibri"/>
              </a:endParaRPr>
            </a:p>
          </p:txBody>
        </p:sp>
      </p:grpSp>
      <p:grpSp>
        <p:nvGrpSpPr>
          <p:cNvPr id="275" name="Google Shape;275;g3f6e27eb60b_0_232"/>
          <p:cNvGrpSpPr/>
          <p:nvPr/>
        </p:nvGrpSpPr>
        <p:grpSpPr>
          <a:xfrm>
            <a:off x="11001375" y="5391150"/>
            <a:ext cx="5107200" cy="897225"/>
            <a:chOff x="11001375" y="5391150"/>
            <a:chExt cx="5107200" cy="897225"/>
          </a:xfrm>
        </p:grpSpPr>
        <p:sp>
          <p:nvSpPr>
            <p:cNvPr id="276" name="Google Shape;276;g3f6e27eb60b_0_232"/>
            <p:cNvSpPr/>
            <p:nvPr/>
          </p:nvSpPr>
          <p:spPr>
            <a:xfrm>
              <a:off x="11001375" y="5391150"/>
              <a:ext cx="51072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Individuals</a:t>
              </a:r>
              <a:endParaRPr b="0" i="0" sz="2700" u="none" cap="none" strike="noStrike">
                <a:solidFill>
                  <a:schemeClr val="dk1"/>
                </a:solidFill>
                <a:latin typeface="Calibri"/>
                <a:ea typeface="Calibri"/>
                <a:cs typeface="Calibri"/>
                <a:sym typeface="Calibri"/>
              </a:endParaRPr>
            </a:p>
          </p:txBody>
        </p:sp>
        <p:sp>
          <p:nvSpPr>
            <p:cNvPr id="277" name="Google Shape;277;g3f6e27eb60b_0_232"/>
            <p:cNvSpPr/>
            <p:nvPr/>
          </p:nvSpPr>
          <p:spPr>
            <a:xfrm>
              <a:off x="11001375" y="5819775"/>
              <a:ext cx="50997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practice the art of illusions.</a:t>
              </a:r>
              <a:endParaRPr b="0" i="0" sz="2400" u="none" cap="none" strike="noStrike">
                <a:solidFill>
                  <a:schemeClr val="dk1"/>
                </a:solidFill>
                <a:latin typeface="Calibri"/>
                <a:ea typeface="Calibri"/>
                <a:cs typeface="Calibri"/>
                <a:sym typeface="Calibri"/>
              </a:endParaRPr>
            </a:p>
          </p:txBody>
        </p:sp>
      </p:grpSp>
      <p:grpSp>
        <p:nvGrpSpPr>
          <p:cNvPr id="278" name="Google Shape;278;g3f6e27eb60b_0_232"/>
          <p:cNvGrpSpPr/>
          <p:nvPr/>
        </p:nvGrpSpPr>
        <p:grpSpPr>
          <a:xfrm>
            <a:off x="7610475" y="6867525"/>
            <a:ext cx="3238500" cy="1285800"/>
            <a:chOff x="7610475" y="6867525"/>
            <a:chExt cx="3238500" cy="1285800"/>
          </a:xfrm>
        </p:grpSpPr>
        <p:sp>
          <p:nvSpPr>
            <p:cNvPr id="279" name="Google Shape;279;g3f6e27eb60b_0_232"/>
            <p:cNvSpPr/>
            <p:nvPr/>
          </p:nvSpPr>
          <p:spPr>
            <a:xfrm>
              <a:off x="7610475" y="6867525"/>
              <a:ext cx="3238500" cy="12477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f6e27eb60b_0_232"/>
            <p:cNvSpPr/>
            <p:nvPr/>
          </p:nvSpPr>
          <p:spPr>
            <a:xfrm>
              <a:off x="8181975" y="7096125"/>
              <a:ext cx="23622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90%</a:t>
              </a:r>
              <a:endParaRPr b="0" i="0" sz="6000" u="none" cap="none" strike="noStrike">
                <a:solidFill>
                  <a:schemeClr val="dk1"/>
                </a:solidFill>
                <a:latin typeface="Calibri"/>
                <a:ea typeface="Calibri"/>
                <a:cs typeface="Calibri"/>
                <a:sym typeface="Calibri"/>
              </a:endParaRPr>
            </a:p>
          </p:txBody>
        </p:sp>
      </p:grpSp>
      <p:grpSp>
        <p:nvGrpSpPr>
          <p:cNvPr id="281" name="Google Shape;281;g3f6e27eb60b_0_232"/>
          <p:cNvGrpSpPr/>
          <p:nvPr/>
        </p:nvGrpSpPr>
        <p:grpSpPr>
          <a:xfrm>
            <a:off x="11001375" y="7096125"/>
            <a:ext cx="5107200" cy="897225"/>
            <a:chOff x="11001375" y="7096125"/>
            <a:chExt cx="5107200" cy="897225"/>
          </a:xfrm>
        </p:grpSpPr>
        <p:sp>
          <p:nvSpPr>
            <p:cNvPr id="282" name="Google Shape;282;g3f6e27eb60b_0_232"/>
            <p:cNvSpPr/>
            <p:nvPr/>
          </p:nvSpPr>
          <p:spPr>
            <a:xfrm>
              <a:off x="11001375" y="7096125"/>
              <a:ext cx="51072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Spells </a:t>
              </a:r>
              <a:endParaRPr b="0" i="0" sz="2700" u="none" cap="none" strike="noStrike">
                <a:solidFill>
                  <a:schemeClr val="dk1"/>
                </a:solidFill>
                <a:latin typeface="Calibri"/>
                <a:ea typeface="Calibri"/>
                <a:cs typeface="Calibri"/>
                <a:sym typeface="Calibri"/>
              </a:endParaRPr>
            </a:p>
          </p:txBody>
        </p:sp>
        <p:sp>
          <p:nvSpPr>
            <p:cNvPr id="283" name="Google Shape;283;g3f6e27eb60b_0_232"/>
            <p:cNvSpPr/>
            <p:nvPr/>
          </p:nvSpPr>
          <p:spPr>
            <a:xfrm>
              <a:off x="11001375" y="7524750"/>
              <a:ext cx="50997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are dark magic, foretelling danger.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288" name="Shape 288"/>
        <p:cNvGrpSpPr/>
        <p:nvPr/>
      </p:nvGrpSpPr>
      <p:grpSpPr>
        <a:xfrm>
          <a:off x="0" y="0"/>
          <a:ext cx="0" cy="0"/>
          <a:chOff x="0" y="0"/>
          <a:chExt cx="0" cy="0"/>
        </a:xfrm>
      </p:grpSpPr>
      <p:grpSp>
        <p:nvGrpSpPr>
          <p:cNvPr id="289" name="Google Shape;289;g3f6e27eb60b_0_262"/>
          <p:cNvGrpSpPr/>
          <p:nvPr/>
        </p:nvGrpSpPr>
        <p:grpSpPr>
          <a:xfrm>
            <a:off x="0" y="0"/>
            <a:ext cx="18288000" cy="10287000"/>
            <a:chOff x="0" y="0"/>
            <a:chExt cx="18288000" cy="10287000"/>
          </a:xfrm>
        </p:grpSpPr>
        <p:sp>
          <p:nvSpPr>
            <p:cNvPr id="290" name="Google Shape;290;g3f6e27eb60b_0_262"/>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91" name="Google Shape;291;g3f6e27eb60b_0_262"/>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292" name="Google Shape;292;g3f6e27eb60b_0_262"/>
          <p:cNvGrpSpPr/>
          <p:nvPr/>
        </p:nvGrpSpPr>
        <p:grpSpPr>
          <a:xfrm>
            <a:off x="17640300" y="7994925"/>
            <a:ext cx="596549" cy="2063476"/>
            <a:chOff x="17640300" y="7994925"/>
            <a:chExt cx="596549" cy="2063476"/>
          </a:xfrm>
        </p:grpSpPr>
        <p:pic>
          <p:nvPicPr>
            <p:cNvPr descr="preencoded.png" id="293" name="Google Shape;293;g3f6e27eb60b_0_26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294" name="Google Shape;294;g3f6e27eb60b_0_26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95" name="Google Shape;295;g3f6e27eb60b_0_262"/>
          <p:cNvGrpSpPr/>
          <p:nvPr/>
        </p:nvGrpSpPr>
        <p:grpSpPr>
          <a:xfrm>
            <a:off x="3228975" y="2552700"/>
            <a:ext cx="12915900" cy="4859775"/>
            <a:chOff x="3228975" y="2552700"/>
            <a:chExt cx="12915900" cy="4859775"/>
          </a:xfrm>
        </p:grpSpPr>
        <p:grpSp>
          <p:nvGrpSpPr>
            <p:cNvPr id="296" name="Google Shape;296;g3f6e27eb60b_0_262"/>
            <p:cNvGrpSpPr/>
            <p:nvPr/>
          </p:nvGrpSpPr>
          <p:grpSpPr>
            <a:xfrm>
              <a:off x="3228975" y="2552700"/>
              <a:ext cx="12915900" cy="3937650"/>
              <a:chOff x="3228975" y="2552700"/>
              <a:chExt cx="12915900" cy="3937650"/>
            </a:xfrm>
          </p:grpSpPr>
          <p:grpSp>
            <p:nvGrpSpPr>
              <p:cNvPr id="297" name="Google Shape;297;g3f6e27eb60b_0_262"/>
              <p:cNvGrpSpPr/>
              <p:nvPr/>
            </p:nvGrpSpPr>
            <p:grpSpPr>
              <a:xfrm>
                <a:off x="3228975" y="2552700"/>
                <a:ext cx="12915900" cy="3409800"/>
                <a:chOff x="3228975" y="2552700"/>
                <a:chExt cx="12915900" cy="3409800"/>
              </a:xfrm>
            </p:grpSpPr>
            <p:sp>
              <p:nvSpPr>
                <p:cNvPr id="298" name="Google Shape;298;g3f6e27eb60b_0_262"/>
                <p:cNvSpPr/>
                <p:nvPr/>
              </p:nvSpPr>
              <p:spPr>
                <a:xfrm>
                  <a:off x="3228975" y="2552700"/>
                  <a:ext cx="12687300" cy="28386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3f6e27eb60b_0_262"/>
                <p:cNvSpPr/>
                <p:nvPr/>
              </p:nvSpPr>
              <p:spPr>
                <a:xfrm>
                  <a:off x="3800475" y="2781300"/>
                  <a:ext cx="12344400" cy="318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18000"/>
                    <a:buFont typeface="Syncopate"/>
                    <a:buNone/>
                  </a:pPr>
                  <a:r>
                    <a:rPr b="1" i="0" lang="en-US" sz="18000" u="none" cap="none" strike="noStrike">
                      <a:solidFill>
                        <a:srgbClr val="273E4C"/>
                      </a:solidFill>
                      <a:latin typeface="Syncopate"/>
                      <a:ea typeface="Syncopate"/>
                      <a:cs typeface="Syncopate"/>
                      <a:sym typeface="Syncopate"/>
                    </a:rPr>
                    <a:t>234,567</a:t>
                  </a:r>
                  <a:endParaRPr b="0" i="0" sz="18000" u="none" cap="none" strike="noStrike">
                    <a:solidFill>
                      <a:schemeClr val="dk1"/>
                    </a:solidFill>
                    <a:latin typeface="Calibri"/>
                    <a:ea typeface="Calibri"/>
                    <a:cs typeface="Calibri"/>
                    <a:sym typeface="Calibri"/>
                  </a:endParaRPr>
                </a:p>
              </p:txBody>
            </p:sp>
          </p:grpSp>
          <p:sp>
            <p:nvSpPr>
              <p:cNvPr id="300" name="Google Shape;300;g3f6e27eb60b_0_262"/>
              <p:cNvSpPr/>
              <p:nvPr/>
            </p:nvSpPr>
            <p:spPr>
              <a:xfrm>
                <a:off x="3601403" y="5543550"/>
                <a:ext cx="11942400" cy="94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Lato"/>
                  <a:buNone/>
                </a:pPr>
                <a:r>
                  <a:rPr b="1" i="0" lang="en-US" sz="4800" u="none" cap="none" strike="noStrike">
                    <a:solidFill>
                      <a:srgbClr val="0E0E0E"/>
                    </a:solidFill>
                    <a:latin typeface="Lato"/>
                    <a:ea typeface="Lato"/>
                    <a:cs typeface="Lato"/>
                    <a:sym typeface="Lato"/>
                  </a:rPr>
                  <a:t>UNICORN SIGHTINGS</a:t>
                </a:r>
                <a:endParaRPr b="0" i="0" sz="4800" u="none" cap="none" strike="noStrike">
                  <a:solidFill>
                    <a:schemeClr val="dk1"/>
                  </a:solidFill>
                  <a:latin typeface="Calibri"/>
                  <a:ea typeface="Calibri"/>
                  <a:cs typeface="Calibri"/>
                  <a:sym typeface="Calibri"/>
                </a:endParaRPr>
              </a:p>
            </p:txBody>
          </p:sp>
        </p:grpSp>
        <p:sp>
          <p:nvSpPr>
            <p:cNvPr id="301" name="Google Shape;301;g3f6e27eb60b_0_262"/>
            <p:cNvSpPr/>
            <p:nvPr/>
          </p:nvSpPr>
          <p:spPr>
            <a:xfrm>
              <a:off x="6065520" y="6581775"/>
              <a:ext cx="70143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306" name="Shape 306"/>
        <p:cNvGrpSpPr/>
        <p:nvPr/>
      </p:nvGrpSpPr>
      <p:grpSpPr>
        <a:xfrm>
          <a:off x="0" y="0"/>
          <a:ext cx="0" cy="0"/>
          <a:chOff x="0" y="0"/>
          <a:chExt cx="0" cy="0"/>
        </a:xfrm>
      </p:grpSpPr>
      <p:grpSp>
        <p:nvGrpSpPr>
          <p:cNvPr id="307" name="Google Shape;307;g3f6e27eb60b_0_279"/>
          <p:cNvGrpSpPr/>
          <p:nvPr/>
        </p:nvGrpSpPr>
        <p:grpSpPr>
          <a:xfrm>
            <a:off x="0" y="0"/>
            <a:ext cx="18288000" cy="10287000"/>
            <a:chOff x="0" y="0"/>
            <a:chExt cx="18288000" cy="10287000"/>
          </a:xfrm>
        </p:grpSpPr>
        <p:sp>
          <p:nvSpPr>
            <p:cNvPr id="308" name="Google Shape;308;g3f6e27eb60b_0_279"/>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09" name="Google Shape;309;g3f6e27eb60b_0_279"/>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310" name="Google Shape;310;g3f6e27eb60b_0_279"/>
          <p:cNvGrpSpPr/>
          <p:nvPr/>
        </p:nvGrpSpPr>
        <p:grpSpPr>
          <a:xfrm>
            <a:off x="17640300" y="7994925"/>
            <a:ext cx="596549" cy="2063476"/>
            <a:chOff x="17640300" y="7994925"/>
            <a:chExt cx="596549" cy="2063476"/>
          </a:xfrm>
        </p:grpSpPr>
        <p:pic>
          <p:nvPicPr>
            <p:cNvPr descr="preencoded.png" id="311" name="Google Shape;311;g3f6e27eb60b_0_27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12" name="Google Shape;312;g3f6e27eb60b_0_27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13" name="Google Shape;313;g3f6e27eb60b_0_279"/>
          <p:cNvGrpSpPr/>
          <p:nvPr/>
        </p:nvGrpSpPr>
        <p:grpSpPr>
          <a:xfrm>
            <a:off x="671513" y="1857375"/>
            <a:ext cx="9648900" cy="1922100"/>
            <a:chOff x="671513" y="1857375"/>
            <a:chExt cx="9648900" cy="1922100"/>
          </a:xfrm>
        </p:grpSpPr>
        <p:sp>
          <p:nvSpPr>
            <p:cNvPr id="314" name="Google Shape;314;g3f6e27eb60b_0_279"/>
            <p:cNvSpPr/>
            <p:nvPr/>
          </p:nvSpPr>
          <p:spPr>
            <a:xfrm>
              <a:off x="671513" y="1857375"/>
              <a:ext cx="9648900" cy="1724100"/>
            </a:xfrm>
            <a:prstGeom prst="rect">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f6e27eb60b_0_279"/>
            <p:cNvSpPr/>
            <p:nvPr/>
          </p:nvSpPr>
          <p:spPr>
            <a:xfrm>
              <a:off x="816293" y="2085975"/>
              <a:ext cx="8932500" cy="169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D301E"/>
                </a:buClr>
                <a:buSzPts val="9600"/>
                <a:buFont typeface="Syncopate"/>
                <a:buNone/>
              </a:pPr>
              <a:r>
                <a:rPr b="1" i="0" lang="en-US" sz="9600" u="none" cap="none" strike="noStrike">
                  <a:solidFill>
                    <a:srgbClr val="8D301E"/>
                  </a:solidFill>
                  <a:latin typeface="Syncopate"/>
                  <a:ea typeface="Syncopate"/>
                  <a:cs typeface="Syncopate"/>
                  <a:sym typeface="Syncopate"/>
                </a:rPr>
                <a:t>233 Coins</a:t>
              </a:r>
              <a:endParaRPr b="0" i="0" sz="9600" u="none" cap="none" strike="noStrike">
                <a:solidFill>
                  <a:schemeClr val="dk1"/>
                </a:solidFill>
                <a:latin typeface="Calibri"/>
                <a:ea typeface="Calibri"/>
                <a:cs typeface="Calibri"/>
                <a:sym typeface="Calibri"/>
              </a:endParaRPr>
            </a:p>
          </p:txBody>
        </p:sp>
      </p:grpSp>
      <p:sp>
        <p:nvSpPr>
          <p:cNvPr id="316" name="Google Shape;316;g3f6e27eb60b_0_279"/>
          <p:cNvSpPr/>
          <p:nvPr/>
        </p:nvSpPr>
        <p:spPr>
          <a:xfrm>
            <a:off x="2512695" y="381000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Treasure Found</a:t>
            </a:r>
            <a:endParaRPr b="0" i="0" sz="2400" u="none" cap="none" strike="noStrike">
              <a:solidFill>
                <a:schemeClr val="dk1"/>
              </a:solidFill>
              <a:latin typeface="Calibri"/>
              <a:ea typeface="Calibri"/>
              <a:cs typeface="Calibri"/>
              <a:sym typeface="Calibri"/>
            </a:endParaRPr>
          </a:p>
        </p:txBody>
      </p:sp>
      <p:grpSp>
        <p:nvGrpSpPr>
          <p:cNvPr id="317" name="Google Shape;317;g3f6e27eb60b_0_279"/>
          <p:cNvGrpSpPr/>
          <p:nvPr/>
        </p:nvGrpSpPr>
        <p:grpSpPr>
          <a:xfrm>
            <a:off x="2547938" y="5419725"/>
            <a:ext cx="5895900" cy="1922100"/>
            <a:chOff x="2547938" y="5419725"/>
            <a:chExt cx="5895900" cy="1922100"/>
          </a:xfrm>
        </p:grpSpPr>
        <p:sp>
          <p:nvSpPr>
            <p:cNvPr id="318" name="Google Shape;318;g3f6e27eb60b_0_279"/>
            <p:cNvSpPr/>
            <p:nvPr/>
          </p:nvSpPr>
          <p:spPr>
            <a:xfrm>
              <a:off x="2547938" y="5419725"/>
              <a:ext cx="5895900" cy="17241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g3f6e27eb60b_0_279"/>
            <p:cNvSpPr/>
            <p:nvPr/>
          </p:nvSpPr>
          <p:spPr>
            <a:xfrm>
              <a:off x="2692718" y="5648325"/>
              <a:ext cx="5179800" cy="169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3E4C"/>
                </a:buClr>
                <a:buSzPts val="9600"/>
                <a:buFont typeface="Syncopate"/>
                <a:buNone/>
              </a:pPr>
              <a:r>
                <a:rPr b="1" i="0" lang="en-US" sz="9600" u="none" cap="none" strike="noStrike">
                  <a:solidFill>
                    <a:srgbClr val="273E4C"/>
                  </a:solidFill>
                  <a:latin typeface="Syncopate"/>
                  <a:ea typeface="Syncopate"/>
                  <a:cs typeface="Syncopate"/>
                  <a:sym typeface="Syncopate"/>
                </a:rPr>
                <a:t>456 H</a:t>
              </a:r>
              <a:endParaRPr b="0" i="0" sz="9600" u="none" cap="none" strike="noStrike">
                <a:solidFill>
                  <a:schemeClr val="dk1"/>
                </a:solidFill>
                <a:latin typeface="Calibri"/>
                <a:ea typeface="Calibri"/>
                <a:cs typeface="Calibri"/>
                <a:sym typeface="Calibri"/>
              </a:endParaRPr>
            </a:p>
          </p:txBody>
        </p:sp>
      </p:grpSp>
      <p:sp>
        <p:nvSpPr>
          <p:cNvPr id="320" name="Google Shape;320;g3f6e27eb60b_0_279"/>
          <p:cNvSpPr/>
          <p:nvPr/>
        </p:nvSpPr>
        <p:spPr>
          <a:xfrm>
            <a:off x="2512695" y="737235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Duration of Spell Casting</a:t>
            </a:r>
            <a:endParaRPr b="0" i="0" sz="2400" u="none" cap="none" strike="noStrike">
              <a:solidFill>
                <a:schemeClr val="dk1"/>
              </a:solidFill>
              <a:latin typeface="Calibri"/>
              <a:ea typeface="Calibri"/>
              <a:cs typeface="Calibri"/>
              <a:sym typeface="Calibri"/>
            </a:endParaRPr>
          </a:p>
        </p:txBody>
      </p:sp>
      <p:grpSp>
        <p:nvGrpSpPr>
          <p:cNvPr id="321" name="Google Shape;321;g3f6e27eb60b_0_279"/>
          <p:cNvGrpSpPr/>
          <p:nvPr/>
        </p:nvGrpSpPr>
        <p:grpSpPr>
          <a:xfrm>
            <a:off x="11496675" y="1857375"/>
            <a:ext cx="4381500" cy="1922100"/>
            <a:chOff x="11496675" y="1857375"/>
            <a:chExt cx="4381500" cy="1922100"/>
          </a:xfrm>
        </p:grpSpPr>
        <p:sp>
          <p:nvSpPr>
            <p:cNvPr id="322" name="Google Shape;322;g3f6e27eb60b_0_279"/>
            <p:cNvSpPr/>
            <p:nvPr/>
          </p:nvSpPr>
          <p:spPr>
            <a:xfrm>
              <a:off x="11496675" y="1857375"/>
              <a:ext cx="4381500" cy="17241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3f6e27eb60b_0_279"/>
            <p:cNvSpPr/>
            <p:nvPr/>
          </p:nvSpPr>
          <p:spPr>
            <a:xfrm>
              <a:off x="11641455" y="2085975"/>
              <a:ext cx="3665100" cy="169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273E4C"/>
                </a:buClr>
                <a:buSzPts val="9600"/>
                <a:buFont typeface="Syncopate"/>
                <a:buNone/>
              </a:pPr>
              <a:r>
                <a:rPr b="1" i="0" lang="en-US" sz="9600" u="none" cap="none" strike="noStrike">
                  <a:solidFill>
                    <a:srgbClr val="273E4C"/>
                  </a:solidFill>
                  <a:latin typeface="Syncopate"/>
                  <a:ea typeface="Syncopate"/>
                  <a:cs typeface="Syncopate"/>
                  <a:sym typeface="Syncopate"/>
                </a:rPr>
                <a:t>85%</a:t>
              </a:r>
              <a:endParaRPr b="0" i="0" sz="9600" u="none" cap="none" strike="noStrike">
                <a:solidFill>
                  <a:schemeClr val="dk1"/>
                </a:solidFill>
                <a:latin typeface="Calibri"/>
                <a:ea typeface="Calibri"/>
                <a:cs typeface="Calibri"/>
                <a:sym typeface="Calibri"/>
              </a:endParaRPr>
            </a:p>
          </p:txBody>
        </p:sp>
      </p:grpSp>
      <p:sp>
        <p:nvSpPr>
          <p:cNvPr id="324" name="Google Shape;324;g3f6e27eb60b_0_279"/>
          <p:cNvSpPr/>
          <p:nvPr/>
        </p:nvSpPr>
        <p:spPr>
          <a:xfrm>
            <a:off x="10704195" y="381000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Wished Granted</a:t>
            </a:r>
            <a:endParaRPr b="0" i="0" sz="2400" u="none" cap="none" strike="noStrike">
              <a:solidFill>
                <a:schemeClr val="dk1"/>
              </a:solidFill>
              <a:latin typeface="Calibri"/>
              <a:ea typeface="Calibri"/>
              <a:cs typeface="Calibri"/>
              <a:sym typeface="Calibri"/>
            </a:endParaRPr>
          </a:p>
        </p:txBody>
      </p:sp>
      <p:grpSp>
        <p:nvGrpSpPr>
          <p:cNvPr id="325" name="Google Shape;325;g3f6e27eb60b_0_279"/>
          <p:cNvGrpSpPr/>
          <p:nvPr/>
        </p:nvGrpSpPr>
        <p:grpSpPr>
          <a:xfrm>
            <a:off x="10006013" y="5419725"/>
            <a:ext cx="7362900" cy="1922100"/>
            <a:chOff x="10006013" y="5419725"/>
            <a:chExt cx="7362900" cy="1922100"/>
          </a:xfrm>
        </p:grpSpPr>
        <p:sp>
          <p:nvSpPr>
            <p:cNvPr id="326" name="Google Shape;326;g3f6e27eb60b_0_279"/>
            <p:cNvSpPr/>
            <p:nvPr/>
          </p:nvSpPr>
          <p:spPr>
            <a:xfrm>
              <a:off x="10006013" y="5419725"/>
              <a:ext cx="7362900" cy="1724100"/>
            </a:xfrm>
            <a:prstGeom prst="rect">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f6e27eb60b_0_279"/>
            <p:cNvSpPr/>
            <p:nvPr/>
          </p:nvSpPr>
          <p:spPr>
            <a:xfrm>
              <a:off x="10150793" y="5648325"/>
              <a:ext cx="6646500" cy="16935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8D301E"/>
                </a:buClr>
                <a:buSzPts val="9600"/>
                <a:buFont typeface="Syncopate"/>
                <a:buNone/>
              </a:pPr>
              <a:r>
                <a:rPr b="1" i="0" lang="en-US" sz="9600" u="none" cap="none" strike="noStrike">
                  <a:solidFill>
                    <a:srgbClr val="8D301E"/>
                  </a:solidFill>
                  <a:latin typeface="Syncopate"/>
                  <a:ea typeface="Syncopate"/>
                  <a:cs typeface="Syncopate"/>
                  <a:sym typeface="Syncopate"/>
                </a:rPr>
                <a:t>674 Km</a:t>
              </a:r>
              <a:endParaRPr b="0" i="0" sz="9600" u="none" cap="none" strike="noStrike">
                <a:solidFill>
                  <a:schemeClr val="dk1"/>
                </a:solidFill>
                <a:latin typeface="Calibri"/>
                <a:ea typeface="Calibri"/>
                <a:cs typeface="Calibri"/>
                <a:sym typeface="Calibri"/>
              </a:endParaRPr>
            </a:p>
          </p:txBody>
        </p:sp>
      </p:grpSp>
      <p:sp>
        <p:nvSpPr>
          <p:cNvPr id="328" name="Google Shape;328;g3f6e27eb60b_0_279"/>
          <p:cNvSpPr/>
          <p:nvPr/>
        </p:nvSpPr>
        <p:spPr>
          <a:xfrm>
            <a:off x="10704195" y="737235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333" name="Shape 333"/>
        <p:cNvGrpSpPr/>
        <p:nvPr/>
      </p:nvGrpSpPr>
      <p:grpSpPr>
        <a:xfrm>
          <a:off x="0" y="0"/>
          <a:ext cx="0" cy="0"/>
          <a:chOff x="0" y="0"/>
          <a:chExt cx="0" cy="0"/>
        </a:xfrm>
      </p:grpSpPr>
      <p:grpSp>
        <p:nvGrpSpPr>
          <p:cNvPr id="334" name="Google Shape;334;g3f6e27eb60b_0_305"/>
          <p:cNvGrpSpPr/>
          <p:nvPr/>
        </p:nvGrpSpPr>
        <p:grpSpPr>
          <a:xfrm>
            <a:off x="0" y="0"/>
            <a:ext cx="18288000" cy="10287000"/>
            <a:chOff x="0" y="0"/>
            <a:chExt cx="18288000" cy="10287000"/>
          </a:xfrm>
        </p:grpSpPr>
        <p:sp>
          <p:nvSpPr>
            <p:cNvPr id="335" name="Google Shape;335;g3f6e27eb60b_0_305"/>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36" name="Google Shape;336;g3f6e27eb60b_0_305"/>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337" name="Google Shape;337;g3f6e27eb60b_0_305"/>
          <p:cNvGrpSpPr/>
          <p:nvPr/>
        </p:nvGrpSpPr>
        <p:grpSpPr>
          <a:xfrm>
            <a:off x="17640300" y="7994925"/>
            <a:ext cx="596549" cy="2063476"/>
            <a:chOff x="17640300" y="7994925"/>
            <a:chExt cx="596549" cy="2063476"/>
          </a:xfrm>
        </p:grpSpPr>
        <p:pic>
          <p:nvPicPr>
            <p:cNvPr descr="preencoded.png" id="338" name="Google Shape;338;g3f6e27eb60b_0_30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39" name="Google Shape;339;g3f6e27eb60b_0_30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40" name="Google Shape;340;g3f6e27eb60b_0_305"/>
          <p:cNvSpPr/>
          <p:nvPr/>
        </p:nvSpPr>
        <p:spPr>
          <a:xfrm>
            <a:off x="5629275" y="1085850"/>
            <a:ext cx="73056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Some Graph</a:t>
            </a:r>
            <a:endParaRPr b="0" i="0" sz="6000" u="none" cap="none" strike="noStrike">
              <a:solidFill>
                <a:schemeClr val="dk1"/>
              </a:solidFill>
              <a:latin typeface="Calibri"/>
              <a:ea typeface="Calibri"/>
              <a:cs typeface="Calibri"/>
              <a:sym typeface="Calibri"/>
            </a:endParaRPr>
          </a:p>
        </p:txBody>
      </p:sp>
      <p:grpSp>
        <p:nvGrpSpPr>
          <p:cNvPr id="341" name="Google Shape;341;g3f6e27eb60b_0_305"/>
          <p:cNvGrpSpPr/>
          <p:nvPr/>
        </p:nvGrpSpPr>
        <p:grpSpPr>
          <a:xfrm>
            <a:off x="2038350" y="2824588"/>
            <a:ext cx="6709939" cy="4712767"/>
            <a:chOff x="2038350" y="2824588"/>
            <a:chExt cx="6709939" cy="4712767"/>
          </a:xfrm>
        </p:grpSpPr>
        <p:pic>
          <p:nvPicPr>
            <p:cNvPr descr="preencoded.png" id="342" name="Google Shape;342;g3f6e27eb60b_0_305"/>
            <p:cNvPicPr preferRelativeResize="0"/>
            <p:nvPr/>
          </p:nvPicPr>
          <p:blipFill rotWithShape="1">
            <a:blip r:embed="rId5">
              <a:alphaModFix/>
            </a:blip>
            <a:srcRect b="0" l="0" r="0" t="0"/>
            <a:stretch/>
          </p:blipFill>
          <p:spPr>
            <a:xfrm>
              <a:off x="2530372" y="2824588"/>
              <a:ext cx="6217917" cy="4133250"/>
            </a:xfrm>
            <a:prstGeom prst="rect">
              <a:avLst/>
            </a:prstGeom>
            <a:noFill/>
            <a:ln>
              <a:noFill/>
            </a:ln>
          </p:spPr>
        </p:pic>
        <p:pic>
          <p:nvPicPr>
            <p:cNvPr descr="preencoded.png" id="343" name="Google Shape;343;g3f6e27eb60b_0_305"/>
            <p:cNvPicPr preferRelativeResize="0"/>
            <p:nvPr/>
          </p:nvPicPr>
          <p:blipFill rotWithShape="1">
            <a:blip r:embed="rId6">
              <a:alphaModFix/>
            </a:blip>
            <a:srcRect b="0" l="0" r="0" t="0"/>
            <a:stretch/>
          </p:blipFill>
          <p:spPr>
            <a:xfrm>
              <a:off x="3384152" y="3139083"/>
              <a:ext cx="8673" cy="3943830"/>
            </a:xfrm>
            <a:prstGeom prst="rect">
              <a:avLst/>
            </a:prstGeom>
            <a:noFill/>
            <a:ln>
              <a:noFill/>
            </a:ln>
          </p:spPr>
        </p:pic>
        <p:pic>
          <p:nvPicPr>
            <p:cNvPr descr="preencoded.png" id="344" name="Google Shape;344;g3f6e27eb60b_0_305"/>
            <p:cNvPicPr preferRelativeResize="0"/>
            <p:nvPr/>
          </p:nvPicPr>
          <p:blipFill rotWithShape="1">
            <a:blip r:embed="rId6">
              <a:alphaModFix/>
            </a:blip>
            <a:srcRect b="0" l="0" r="0" t="0"/>
            <a:stretch/>
          </p:blipFill>
          <p:spPr>
            <a:xfrm>
              <a:off x="4237930" y="3139083"/>
              <a:ext cx="8673" cy="3943830"/>
            </a:xfrm>
            <a:prstGeom prst="rect">
              <a:avLst/>
            </a:prstGeom>
            <a:noFill/>
            <a:ln>
              <a:noFill/>
            </a:ln>
          </p:spPr>
        </p:pic>
        <p:pic>
          <p:nvPicPr>
            <p:cNvPr descr="preencoded.png" id="345" name="Google Shape;345;g3f6e27eb60b_0_305"/>
            <p:cNvPicPr preferRelativeResize="0"/>
            <p:nvPr/>
          </p:nvPicPr>
          <p:blipFill rotWithShape="1">
            <a:blip r:embed="rId6">
              <a:alphaModFix/>
            </a:blip>
            <a:srcRect b="0" l="0" r="0" t="0"/>
            <a:stretch/>
          </p:blipFill>
          <p:spPr>
            <a:xfrm>
              <a:off x="5091711" y="3139083"/>
              <a:ext cx="8673" cy="3943830"/>
            </a:xfrm>
            <a:prstGeom prst="rect">
              <a:avLst/>
            </a:prstGeom>
            <a:noFill/>
            <a:ln>
              <a:noFill/>
            </a:ln>
          </p:spPr>
        </p:pic>
        <p:pic>
          <p:nvPicPr>
            <p:cNvPr descr="preencoded.png" id="346" name="Google Shape;346;g3f6e27eb60b_0_305"/>
            <p:cNvPicPr preferRelativeResize="0"/>
            <p:nvPr/>
          </p:nvPicPr>
          <p:blipFill rotWithShape="1">
            <a:blip r:embed="rId6">
              <a:alphaModFix/>
            </a:blip>
            <a:srcRect b="0" l="0" r="0" t="0"/>
            <a:stretch/>
          </p:blipFill>
          <p:spPr>
            <a:xfrm>
              <a:off x="5945489" y="3139083"/>
              <a:ext cx="8673" cy="3943830"/>
            </a:xfrm>
            <a:prstGeom prst="rect">
              <a:avLst/>
            </a:prstGeom>
            <a:noFill/>
            <a:ln>
              <a:noFill/>
            </a:ln>
          </p:spPr>
        </p:pic>
        <p:pic>
          <p:nvPicPr>
            <p:cNvPr descr="preencoded.png" id="347" name="Google Shape;347;g3f6e27eb60b_0_305"/>
            <p:cNvPicPr preferRelativeResize="0"/>
            <p:nvPr/>
          </p:nvPicPr>
          <p:blipFill rotWithShape="1">
            <a:blip r:embed="rId6">
              <a:alphaModFix/>
            </a:blip>
            <a:srcRect b="0" l="0" r="0" t="0"/>
            <a:stretch/>
          </p:blipFill>
          <p:spPr>
            <a:xfrm>
              <a:off x="6799271" y="3139083"/>
              <a:ext cx="8673" cy="3943830"/>
            </a:xfrm>
            <a:prstGeom prst="rect">
              <a:avLst/>
            </a:prstGeom>
            <a:noFill/>
            <a:ln>
              <a:noFill/>
            </a:ln>
          </p:spPr>
        </p:pic>
        <p:pic>
          <p:nvPicPr>
            <p:cNvPr descr="preencoded.png" id="348" name="Google Shape;348;g3f6e27eb60b_0_305"/>
            <p:cNvPicPr preferRelativeResize="0"/>
            <p:nvPr/>
          </p:nvPicPr>
          <p:blipFill rotWithShape="1">
            <a:blip r:embed="rId6">
              <a:alphaModFix/>
            </a:blip>
            <a:srcRect b="0" l="0" r="0" t="0"/>
            <a:stretch/>
          </p:blipFill>
          <p:spPr>
            <a:xfrm>
              <a:off x="7653049" y="3139083"/>
              <a:ext cx="8673" cy="3943830"/>
            </a:xfrm>
            <a:prstGeom prst="rect">
              <a:avLst/>
            </a:prstGeom>
            <a:noFill/>
            <a:ln>
              <a:noFill/>
            </a:ln>
          </p:spPr>
        </p:pic>
        <p:pic>
          <p:nvPicPr>
            <p:cNvPr descr="preencoded.png" id="349" name="Google Shape;349;g3f6e27eb60b_0_305"/>
            <p:cNvPicPr preferRelativeResize="0"/>
            <p:nvPr/>
          </p:nvPicPr>
          <p:blipFill rotWithShape="1">
            <a:blip r:embed="rId6">
              <a:alphaModFix/>
            </a:blip>
            <a:srcRect b="0" l="0" r="0" t="0"/>
            <a:stretch/>
          </p:blipFill>
          <p:spPr>
            <a:xfrm>
              <a:off x="8506828" y="3139083"/>
              <a:ext cx="8673" cy="3943830"/>
            </a:xfrm>
            <a:prstGeom prst="rect">
              <a:avLst/>
            </a:prstGeom>
            <a:noFill/>
            <a:ln>
              <a:noFill/>
            </a:ln>
          </p:spPr>
        </p:pic>
        <p:pic>
          <p:nvPicPr>
            <p:cNvPr descr="preencoded.png" id="350" name="Google Shape;350;g3f6e27eb60b_0_305"/>
            <p:cNvPicPr preferRelativeResize="0"/>
            <p:nvPr/>
          </p:nvPicPr>
          <p:blipFill rotWithShape="1">
            <a:blip r:embed="rId7">
              <a:alphaModFix/>
            </a:blip>
            <a:srcRect b="0" l="0" r="0" t="0"/>
            <a:stretch/>
          </p:blipFill>
          <p:spPr>
            <a:xfrm>
              <a:off x="2516122" y="4106724"/>
              <a:ext cx="6036870" cy="1780186"/>
            </a:xfrm>
            <a:prstGeom prst="rect">
              <a:avLst/>
            </a:prstGeom>
            <a:noFill/>
            <a:ln>
              <a:noFill/>
            </a:ln>
          </p:spPr>
        </p:pic>
        <p:pic>
          <p:nvPicPr>
            <p:cNvPr descr="preencoded.png" id="351" name="Google Shape;351;g3f6e27eb60b_0_305"/>
            <p:cNvPicPr preferRelativeResize="0"/>
            <p:nvPr/>
          </p:nvPicPr>
          <p:blipFill rotWithShape="1">
            <a:blip r:embed="rId8">
              <a:alphaModFix/>
            </a:blip>
            <a:srcRect b="0" l="0" r="0" t="0"/>
            <a:stretch/>
          </p:blipFill>
          <p:spPr>
            <a:xfrm>
              <a:off x="2526404" y="4773581"/>
              <a:ext cx="6032267" cy="1701393"/>
            </a:xfrm>
            <a:prstGeom prst="rect">
              <a:avLst/>
            </a:prstGeom>
            <a:noFill/>
            <a:ln>
              <a:noFill/>
            </a:ln>
          </p:spPr>
        </p:pic>
        <p:pic>
          <p:nvPicPr>
            <p:cNvPr descr="preencoded.png" id="352" name="Google Shape;352;g3f6e27eb60b_0_305"/>
            <p:cNvPicPr preferRelativeResize="0"/>
            <p:nvPr/>
          </p:nvPicPr>
          <p:blipFill rotWithShape="1">
            <a:blip r:embed="rId9">
              <a:alphaModFix/>
            </a:blip>
            <a:srcRect b="0" l="0" r="0" t="0"/>
            <a:stretch/>
          </p:blipFill>
          <p:spPr>
            <a:xfrm>
              <a:off x="3330897" y="4541732"/>
              <a:ext cx="115179" cy="115178"/>
            </a:xfrm>
            <a:prstGeom prst="rect">
              <a:avLst/>
            </a:prstGeom>
            <a:noFill/>
            <a:ln>
              <a:noFill/>
            </a:ln>
          </p:spPr>
        </p:pic>
        <p:pic>
          <p:nvPicPr>
            <p:cNvPr descr="preencoded.png" id="353" name="Google Shape;353;g3f6e27eb60b_0_305"/>
            <p:cNvPicPr preferRelativeResize="0"/>
            <p:nvPr/>
          </p:nvPicPr>
          <p:blipFill rotWithShape="1">
            <a:blip r:embed="rId10">
              <a:alphaModFix/>
            </a:blip>
            <a:srcRect b="0" l="0" r="0" t="0"/>
            <a:stretch/>
          </p:blipFill>
          <p:spPr>
            <a:xfrm>
              <a:off x="3330897" y="5235848"/>
              <a:ext cx="115179" cy="115179"/>
            </a:xfrm>
            <a:prstGeom prst="rect">
              <a:avLst/>
            </a:prstGeom>
            <a:noFill/>
            <a:ln>
              <a:noFill/>
            </a:ln>
          </p:spPr>
        </p:pic>
        <p:pic>
          <p:nvPicPr>
            <p:cNvPr descr="preencoded.png" id="354" name="Google Shape;354;g3f6e27eb60b_0_305"/>
            <p:cNvPicPr preferRelativeResize="0"/>
            <p:nvPr/>
          </p:nvPicPr>
          <p:blipFill rotWithShape="1">
            <a:blip r:embed="rId9">
              <a:alphaModFix/>
            </a:blip>
            <a:srcRect b="0" l="0" r="0" t="0"/>
            <a:stretch/>
          </p:blipFill>
          <p:spPr>
            <a:xfrm>
              <a:off x="4184677" y="4238458"/>
              <a:ext cx="115179" cy="115179"/>
            </a:xfrm>
            <a:prstGeom prst="rect">
              <a:avLst/>
            </a:prstGeom>
            <a:noFill/>
            <a:ln>
              <a:noFill/>
            </a:ln>
          </p:spPr>
        </p:pic>
        <p:pic>
          <p:nvPicPr>
            <p:cNvPr descr="preencoded.png" id="355" name="Google Shape;355;g3f6e27eb60b_0_305"/>
            <p:cNvPicPr preferRelativeResize="0"/>
            <p:nvPr/>
          </p:nvPicPr>
          <p:blipFill rotWithShape="1">
            <a:blip r:embed="rId11">
              <a:alphaModFix/>
            </a:blip>
            <a:srcRect b="0" l="0" r="0" t="0"/>
            <a:stretch/>
          </p:blipFill>
          <p:spPr>
            <a:xfrm>
              <a:off x="4184677" y="5561633"/>
              <a:ext cx="115179" cy="115179"/>
            </a:xfrm>
            <a:prstGeom prst="rect">
              <a:avLst/>
            </a:prstGeom>
            <a:noFill/>
            <a:ln>
              <a:noFill/>
            </a:ln>
          </p:spPr>
        </p:pic>
        <p:pic>
          <p:nvPicPr>
            <p:cNvPr descr="preencoded.png" id="356" name="Google Shape;356;g3f6e27eb60b_0_305"/>
            <p:cNvPicPr preferRelativeResize="0"/>
            <p:nvPr/>
          </p:nvPicPr>
          <p:blipFill rotWithShape="1">
            <a:blip r:embed="rId12">
              <a:alphaModFix/>
            </a:blip>
            <a:srcRect b="0" l="0" r="0" t="0"/>
            <a:stretch/>
          </p:blipFill>
          <p:spPr>
            <a:xfrm>
              <a:off x="5038458" y="5799609"/>
              <a:ext cx="115179" cy="115179"/>
            </a:xfrm>
            <a:prstGeom prst="rect">
              <a:avLst/>
            </a:prstGeom>
            <a:noFill/>
            <a:ln>
              <a:noFill/>
            </a:ln>
          </p:spPr>
        </p:pic>
        <p:pic>
          <p:nvPicPr>
            <p:cNvPr descr="preencoded.png" id="357" name="Google Shape;357;g3f6e27eb60b_0_305"/>
            <p:cNvPicPr preferRelativeResize="0"/>
            <p:nvPr/>
          </p:nvPicPr>
          <p:blipFill rotWithShape="1">
            <a:blip r:embed="rId12">
              <a:alphaModFix/>
            </a:blip>
            <a:srcRect b="0" l="0" r="0" t="0"/>
            <a:stretch/>
          </p:blipFill>
          <p:spPr>
            <a:xfrm>
              <a:off x="5038458" y="4733869"/>
              <a:ext cx="115179" cy="115179"/>
            </a:xfrm>
            <a:prstGeom prst="rect">
              <a:avLst/>
            </a:prstGeom>
            <a:noFill/>
            <a:ln>
              <a:noFill/>
            </a:ln>
          </p:spPr>
        </p:pic>
        <p:pic>
          <p:nvPicPr>
            <p:cNvPr descr="preencoded.png" id="358" name="Google Shape;358;g3f6e27eb60b_0_305"/>
            <p:cNvPicPr preferRelativeResize="0"/>
            <p:nvPr/>
          </p:nvPicPr>
          <p:blipFill rotWithShape="1">
            <a:blip r:embed="rId9">
              <a:alphaModFix/>
            </a:blip>
            <a:srcRect b="0" l="0" r="0" t="0"/>
            <a:stretch/>
          </p:blipFill>
          <p:spPr>
            <a:xfrm>
              <a:off x="5895705" y="5049924"/>
              <a:ext cx="115179" cy="115179"/>
            </a:xfrm>
            <a:prstGeom prst="rect">
              <a:avLst/>
            </a:prstGeom>
            <a:noFill/>
            <a:ln>
              <a:noFill/>
            </a:ln>
          </p:spPr>
        </p:pic>
        <p:pic>
          <p:nvPicPr>
            <p:cNvPr descr="preencoded.png" id="359" name="Google Shape;359;g3f6e27eb60b_0_305"/>
            <p:cNvPicPr preferRelativeResize="0"/>
            <p:nvPr/>
          </p:nvPicPr>
          <p:blipFill rotWithShape="1">
            <a:blip r:embed="rId9">
              <a:alphaModFix/>
            </a:blip>
            <a:srcRect b="0" l="0" r="0" t="0"/>
            <a:stretch/>
          </p:blipFill>
          <p:spPr>
            <a:xfrm>
              <a:off x="5895705" y="4815483"/>
              <a:ext cx="115179" cy="115179"/>
            </a:xfrm>
            <a:prstGeom prst="rect">
              <a:avLst/>
            </a:prstGeom>
            <a:noFill/>
            <a:ln>
              <a:noFill/>
            </a:ln>
          </p:spPr>
        </p:pic>
        <p:pic>
          <p:nvPicPr>
            <p:cNvPr descr="preencoded.png" id="360" name="Google Shape;360;g3f6e27eb60b_0_305"/>
            <p:cNvPicPr preferRelativeResize="0"/>
            <p:nvPr/>
          </p:nvPicPr>
          <p:blipFill rotWithShape="1">
            <a:blip r:embed="rId9">
              <a:alphaModFix/>
            </a:blip>
            <a:srcRect b="0" l="0" r="0" t="0"/>
            <a:stretch/>
          </p:blipFill>
          <p:spPr>
            <a:xfrm>
              <a:off x="6746016" y="5750682"/>
              <a:ext cx="115179" cy="115178"/>
            </a:xfrm>
            <a:prstGeom prst="rect">
              <a:avLst/>
            </a:prstGeom>
            <a:noFill/>
            <a:ln>
              <a:noFill/>
            </a:ln>
          </p:spPr>
        </p:pic>
        <p:pic>
          <p:nvPicPr>
            <p:cNvPr descr="preencoded.png" id="361" name="Google Shape;361;g3f6e27eb60b_0_305"/>
            <p:cNvPicPr preferRelativeResize="0"/>
            <p:nvPr/>
          </p:nvPicPr>
          <p:blipFill rotWithShape="1">
            <a:blip r:embed="rId10">
              <a:alphaModFix/>
            </a:blip>
            <a:srcRect b="0" l="0" r="0" t="0"/>
            <a:stretch/>
          </p:blipFill>
          <p:spPr>
            <a:xfrm>
              <a:off x="6746016" y="5307657"/>
              <a:ext cx="115179" cy="115178"/>
            </a:xfrm>
            <a:prstGeom prst="rect">
              <a:avLst/>
            </a:prstGeom>
            <a:noFill/>
            <a:ln>
              <a:noFill/>
            </a:ln>
          </p:spPr>
        </p:pic>
        <p:pic>
          <p:nvPicPr>
            <p:cNvPr descr="preencoded.png" id="362" name="Google Shape;362;g3f6e27eb60b_0_305"/>
            <p:cNvPicPr preferRelativeResize="0"/>
            <p:nvPr/>
          </p:nvPicPr>
          <p:blipFill rotWithShape="1">
            <a:blip r:embed="rId9">
              <a:alphaModFix/>
            </a:blip>
            <a:srcRect b="0" l="0" r="0" t="0"/>
            <a:stretch/>
          </p:blipFill>
          <p:spPr>
            <a:xfrm>
              <a:off x="7603266" y="5229337"/>
              <a:ext cx="115179" cy="115179"/>
            </a:xfrm>
            <a:prstGeom prst="rect">
              <a:avLst/>
            </a:prstGeom>
            <a:noFill/>
            <a:ln>
              <a:noFill/>
            </a:ln>
          </p:spPr>
        </p:pic>
        <p:pic>
          <p:nvPicPr>
            <p:cNvPr descr="preencoded.png" id="363" name="Google Shape;363;g3f6e27eb60b_0_305"/>
            <p:cNvPicPr preferRelativeResize="0"/>
            <p:nvPr/>
          </p:nvPicPr>
          <p:blipFill rotWithShape="1">
            <a:blip r:embed="rId10">
              <a:alphaModFix/>
            </a:blip>
            <a:srcRect b="0" l="0" r="0" t="0"/>
            <a:stretch/>
          </p:blipFill>
          <p:spPr>
            <a:xfrm>
              <a:off x="7603266" y="4929578"/>
              <a:ext cx="115179" cy="115179"/>
            </a:xfrm>
            <a:prstGeom prst="rect">
              <a:avLst/>
            </a:prstGeom>
            <a:noFill/>
            <a:ln>
              <a:noFill/>
            </a:ln>
          </p:spPr>
        </p:pic>
        <p:sp>
          <p:nvSpPr>
            <p:cNvPr id="364" name="Google Shape;364;g3f6e27eb60b_0_305"/>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65" name="Google Shape;365;g3f6e27eb60b_0_305"/>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639"/>
                <a:buFont typeface="Lato"/>
                <a:buNone/>
              </a:pPr>
              <a:r>
                <a:rPr b="0" i="0" lang="en-US" sz="1639" u="none" cap="none" strike="noStrike">
                  <a:solidFill>
                    <a:srgbClr val="264050"/>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66" name="Google Shape;366;g3f6e27eb60b_0_305"/>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639"/>
                <a:buFont typeface="Lato"/>
                <a:buNone/>
              </a:pPr>
              <a:r>
                <a:rPr b="0" i="0" lang="en-US" sz="1639" u="none" cap="none" strike="noStrike">
                  <a:solidFill>
                    <a:srgbClr val="264050"/>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67" name="Google Shape;367;g3f6e27eb60b_0_305"/>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639"/>
                <a:buFont typeface="Lato"/>
                <a:buNone/>
              </a:pPr>
              <a:r>
                <a:rPr b="0" i="0" lang="en-US" sz="1639" u="none" cap="none" strike="noStrike">
                  <a:solidFill>
                    <a:srgbClr val="264050"/>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68" name="Google Shape;368;g3f6e27eb60b_0_305"/>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639"/>
                <a:buFont typeface="Lato"/>
                <a:buNone/>
              </a:pPr>
              <a:r>
                <a:rPr b="0" i="0" lang="en-US" sz="1639" u="none" cap="none" strike="noStrike">
                  <a:solidFill>
                    <a:srgbClr val="264050"/>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69" name="Google Shape;369;g3f6e27eb60b_0_305"/>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639"/>
                <a:buFont typeface="Lato"/>
                <a:buNone/>
              </a:pPr>
              <a:r>
                <a:rPr b="0" i="0" lang="en-US" sz="1639" u="none" cap="none" strike="noStrike">
                  <a:solidFill>
                    <a:srgbClr val="264050"/>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370" name="Google Shape;370;g3f6e27eb60b_0_305"/>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639"/>
                <a:buFont typeface="Lato"/>
                <a:buNone/>
              </a:pPr>
              <a:r>
                <a:rPr b="0" i="0" lang="en-US" sz="1639" u="none" cap="none" strike="noStrike">
                  <a:solidFill>
                    <a:srgbClr val="264050"/>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371" name="Google Shape;371;g3f6e27eb60b_0_305"/>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639"/>
                <a:buFont typeface="Lato"/>
                <a:buNone/>
              </a:pPr>
              <a:r>
                <a:rPr b="0" i="0" lang="en-US" sz="1639" u="none" cap="none" strike="noStrike">
                  <a:solidFill>
                    <a:srgbClr val="264050"/>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372" name="Google Shape;372;g3f6e27eb60b_0_305"/>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639"/>
                <a:buFont typeface="Lato"/>
                <a:buNone/>
              </a:pPr>
              <a:r>
                <a:rPr b="0" i="0" lang="en-US" sz="1639" u="none" cap="none" strike="noStrike">
                  <a:solidFill>
                    <a:srgbClr val="264050"/>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373" name="Google Shape;373;g3f6e27eb60b_0_305"/>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374" name="Google Shape;374;g3f6e27eb60b_0_305"/>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375" name="Google Shape;375;g3f6e27eb60b_0_305"/>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376" name="Google Shape;376;g3f6e27eb60b_0_305"/>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377" name="Google Shape;377;g3f6e27eb60b_0_305"/>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378" name="Google Shape;378;g3f6e27eb60b_0_305"/>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379" name="Google Shape;379;g3f6e27eb60b_0_305"/>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380" name="Google Shape;380;g3f6e27eb60b_0_305"/>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381" name="Google Shape;381;g3f6e27eb60b_0_305"/>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382" name="Google Shape;382;g3f6e27eb60b_0_305"/>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64050"/>
                </a:buClr>
                <a:buSzPts val="1366"/>
                <a:buFont typeface="Lato"/>
                <a:buNone/>
              </a:pPr>
              <a:r>
                <a:rPr b="0" i="0" lang="en-US" sz="1366" u="none" cap="none" strike="noStrike">
                  <a:solidFill>
                    <a:srgbClr val="264050"/>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383" name="Google Shape;383;g3f6e27eb60b_0_305"/>
          <p:cNvGrpSpPr/>
          <p:nvPr/>
        </p:nvGrpSpPr>
        <p:grpSpPr>
          <a:xfrm>
            <a:off x="10801350" y="3143250"/>
            <a:ext cx="4181476" cy="4181456"/>
            <a:chOff x="10801350" y="3143250"/>
            <a:chExt cx="4181476" cy="4181456"/>
          </a:xfrm>
        </p:grpSpPr>
        <p:pic>
          <p:nvPicPr>
            <p:cNvPr descr="preencoded.png" id="384" name="Google Shape;384;g3f6e27eb60b_0_305"/>
            <p:cNvPicPr preferRelativeResize="0"/>
            <p:nvPr/>
          </p:nvPicPr>
          <p:blipFill rotWithShape="1">
            <a:blip r:embed="rId13">
              <a:alphaModFix/>
            </a:blip>
            <a:srcRect b="0" l="0" r="0" t="0"/>
            <a:stretch/>
          </p:blipFill>
          <p:spPr>
            <a:xfrm>
              <a:off x="12892088" y="3143250"/>
              <a:ext cx="2090738" cy="3569103"/>
            </a:xfrm>
            <a:prstGeom prst="rect">
              <a:avLst/>
            </a:prstGeom>
            <a:noFill/>
            <a:ln>
              <a:noFill/>
            </a:ln>
          </p:spPr>
        </p:pic>
        <p:pic>
          <p:nvPicPr>
            <p:cNvPr descr="preencoded.png" id="385" name="Google Shape;385;g3f6e27eb60b_0_305"/>
            <p:cNvPicPr preferRelativeResize="0"/>
            <p:nvPr/>
          </p:nvPicPr>
          <p:blipFill rotWithShape="1">
            <a:blip r:embed="rId14">
              <a:alphaModFix/>
            </a:blip>
            <a:srcRect b="0" l="0" r="0" t="0"/>
            <a:stretch/>
          </p:blipFill>
          <p:spPr>
            <a:xfrm>
              <a:off x="11413713" y="6268845"/>
              <a:ext cx="2956750" cy="1055861"/>
            </a:xfrm>
            <a:prstGeom prst="rect">
              <a:avLst/>
            </a:prstGeom>
            <a:noFill/>
            <a:ln>
              <a:noFill/>
            </a:ln>
          </p:spPr>
        </p:pic>
        <p:pic>
          <p:nvPicPr>
            <p:cNvPr descr="preencoded.png" id="386" name="Google Shape;386;g3f6e27eb60b_0_305"/>
            <p:cNvPicPr preferRelativeResize="0"/>
            <p:nvPr/>
          </p:nvPicPr>
          <p:blipFill rotWithShape="1">
            <a:blip r:embed="rId15">
              <a:alphaModFix/>
            </a:blip>
            <a:srcRect b="0" l="0" r="0" t="0"/>
            <a:stretch/>
          </p:blipFill>
          <p:spPr>
            <a:xfrm>
              <a:off x="10801350" y="3143250"/>
              <a:ext cx="2090738" cy="3569103"/>
            </a:xfrm>
            <a:prstGeom prst="rect">
              <a:avLst/>
            </a:prstGeom>
            <a:noFill/>
            <a:ln>
              <a:noFill/>
            </a:ln>
          </p:spPr>
        </p:pic>
        <p:sp>
          <p:nvSpPr>
            <p:cNvPr id="387" name="Google Shape;387;g3f6e27eb60b_0_305"/>
            <p:cNvSpPr/>
            <p:nvPr/>
          </p:nvSpPr>
          <p:spPr>
            <a:xfrm>
              <a:off x="11925300" y="4814888"/>
              <a:ext cx="21030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34.574</a:t>
              </a:r>
              <a:endParaRPr b="0" i="0" sz="3600" u="none" cap="none" strike="noStrike">
                <a:solidFill>
                  <a:schemeClr val="dk1"/>
                </a:solidFill>
                <a:latin typeface="Calibri"/>
                <a:ea typeface="Calibri"/>
                <a:cs typeface="Calibri"/>
                <a:sym typeface="Calibri"/>
              </a:endParaRPr>
            </a:p>
          </p:txBody>
        </p:sp>
        <p:sp>
          <p:nvSpPr>
            <p:cNvPr id="388" name="Google Shape;388;g3f6e27eb60b_0_305"/>
            <p:cNvSpPr/>
            <p:nvPr/>
          </p:nvSpPr>
          <p:spPr>
            <a:xfrm>
              <a:off x="12563475" y="5291138"/>
              <a:ext cx="7734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Total</a:t>
              </a:r>
              <a:endParaRPr b="0" i="0" sz="2400" u="none" cap="none" strike="noStrike">
                <a:solidFill>
                  <a:schemeClr val="dk1"/>
                </a:solidFill>
                <a:latin typeface="Calibri"/>
                <a:ea typeface="Calibri"/>
                <a:cs typeface="Calibri"/>
                <a:sym typeface="Calibri"/>
              </a:endParaRPr>
            </a:p>
          </p:txBody>
        </p:sp>
      </p:grpSp>
      <p:grpSp>
        <p:nvGrpSpPr>
          <p:cNvPr id="389" name="Google Shape;389;g3f6e27eb60b_0_305"/>
          <p:cNvGrpSpPr/>
          <p:nvPr/>
        </p:nvGrpSpPr>
        <p:grpSpPr>
          <a:xfrm>
            <a:off x="9898380" y="7886700"/>
            <a:ext cx="5997000" cy="1383150"/>
            <a:chOff x="9898380" y="7886700"/>
            <a:chExt cx="5997000" cy="1383150"/>
          </a:xfrm>
        </p:grpSpPr>
        <p:sp>
          <p:nvSpPr>
            <p:cNvPr id="390" name="Google Shape;390;g3f6e27eb60b_0_305"/>
            <p:cNvSpPr/>
            <p:nvPr/>
          </p:nvSpPr>
          <p:spPr>
            <a:xfrm>
              <a:off x="9898380" y="7886700"/>
              <a:ext cx="59970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Treasure Found</a:t>
              </a:r>
              <a:endParaRPr b="0" i="0" sz="3600" u="none" cap="none" strike="noStrike">
                <a:solidFill>
                  <a:schemeClr val="dk1"/>
                </a:solidFill>
                <a:latin typeface="Calibri"/>
                <a:ea typeface="Calibri"/>
                <a:cs typeface="Calibri"/>
                <a:sym typeface="Calibri"/>
              </a:endParaRPr>
            </a:p>
          </p:txBody>
        </p:sp>
        <p:sp>
          <p:nvSpPr>
            <p:cNvPr id="391" name="Google Shape;391;g3f6e27eb60b_0_305"/>
            <p:cNvSpPr/>
            <p:nvPr/>
          </p:nvSpPr>
          <p:spPr>
            <a:xfrm>
              <a:off x="9913620" y="8439150"/>
              <a:ext cx="59664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392" name="Google Shape;392;g3f6e27eb60b_0_305"/>
          <p:cNvGrpSpPr/>
          <p:nvPr/>
        </p:nvGrpSpPr>
        <p:grpSpPr>
          <a:xfrm>
            <a:off x="2392680" y="7886700"/>
            <a:ext cx="5997000" cy="1383150"/>
            <a:chOff x="2392680" y="7886700"/>
            <a:chExt cx="5997000" cy="1383150"/>
          </a:xfrm>
        </p:grpSpPr>
        <p:sp>
          <p:nvSpPr>
            <p:cNvPr id="393" name="Google Shape;393;g3f6e27eb60b_0_305"/>
            <p:cNvSpPr/>
            <p:nvPr/>
          </p:nvSpPr>
          <p:spPr>
            <a:xfrm>
              <a:off x="2392680" y="7886700"/>
              <a:ext cx="59970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Progress</a:t>
              </a:r>
              <a:endParaRPr b="0" i="0" sz="3600" u="none" cap="none" strike="noStrike">
                <a:solidFill>
                  <a:schemeClr val="dk1"/>
                </a:solidFill>
                <a:latin typeface="Calibri"/>
                <a:ea typeface="Calibri"/>
                <a:cs typeface="Calibri"/>
                <a:sym typeface="Calibri"/>
              </a:endParaRPr>
            </a:p>
          </p:txBody>
        </p:sp>
        <p:sp>
          <p:nvSpPr>
            <p:cNvPr id="394" name="Google Shape;394;g3f6e27eb60b_0_305"/>
            <p:cNvSpPr/>
            <p:nvPr/>
          </p:nvSpPr>
          <p:spPr>
            <a:xfrm>
              <a:off x="2407920" y="8439150"/>
              <a:ext cx="59664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399" name="Shape 399"/>
        <p:cNvGrpSpPr/>
        <p:nvPr/>
      </p:nvGrpSpPr>
      <p:grpSpPr>
        <a:xfrm>
          <a:off x="0" y="0"/>
          <a:ext cx="0" cy="0"/>
          <a:chOff x="0" y="0"/>
          <a:chExt cx="0" cy="0"/>
        </a:xfrm>
      </p:grpSpPr>
      <p:grpSp>
        <p:nvGrpSpPr>
          <p:cNvPr id="400" name="Google Shape;400;g3f6e27eb60b_0_370"/>
          <p:cNvGrpSpPr/>
          <p:nvPr/>
        </p:nvGrpSpPr>
        <p:grpSpPr>
          <a:xfrm>
            <a:off x="0" y="0"/>
            <a:ext cx="18288000" cy="10287000"/>
            <a:chOff x="0" y="0"/>
            <a:chExt cx="18288000" cy="10287000"/>
          </a:xfrm>
        </p:grpSpPr>
        <p:sp>
          <p:nvSpPr>
            <p:cNvPr id="401" name="Google Shape;401;g3f6e27eb60b_0_370"/>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02" name="Google Shape;402;g3f6e27eb60b_0_370"/>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403" name="Google Shape;403;g3f6e27eb60b_0_370"/>
          <p:cNvGrpSpPr/>
          <p:nvPr/>
        </p:nvGrpSpPr>
        <p:grpSpPr>
          <a:xfrm>
            <a:off x="17640300" y="7994925"/>
            <a:ext cx="596549" cy="2063476"/>
            <a:chOff x="17640300" y="7994925"/>
            <a:chExt cx="596549" cy="2063476"/>
          </a:xfrm>
        </p:grpSpPr>
        <p:pic>
          <p:nvPicPr>
            <p:cNvPr descr="preencoded.png" id="404" name="Google Shape;404;g3f6e27eb60b_0_37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05" name="Google Shape;405;g3f6e27eb60b_0_37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06" name="Google Shape;406;g3f6e27eb60b_0_370"/>
          <p:cNvGrpSpPr/>
          <p:nvPr/>
        </p:nvGrpSpPr>
        <p:grpSpPr>
          <a:xfrm>
            <a:off x="10086975" y="4314825"/>
            <a:ext cx="6644700" cy="1459350"/>
            <a:chOff x="10086975" y="4314825"/>
            <a:chExt cx="6644700" cy="1459350"/>
          </a:xfrm>
        </p:grpSpPr>
        <p:sp>
          <p:nvSpPr>
            <p:cNvPr id="407" name="Google Shape;407;g3f6e27eb60b_0_370"/>
            <p:cNvSpPr/>
            <p:nvPr/>
          </p:nvSpPr>
          <p:spPr>
            <a:xfrm>
              <a:off x="10086975" y="4314825"/>
              <a:ext cx="66447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A web application</a:t>
              </a:r>
              <a:endParaRPr b="0" i="0" sz="3600" u="none" cap="none" strike="noStrike">
                <a:solidFill>
                  <a:schemeClr val="dk1"/>
                </a:solidFill>
                <a:latin typeface="Calibri"/>
                <a:ea typeface="Calibri"/>
                <a:cs typeface="Calibri"/>
                <a:sym typeface="Calibri"/>
              </a:endParaRPr>
            </a:p>
          </p:txBody>
        </p:sp>
        <p:sp>
          <p:nvSpPr>
            <p:cNvPr id="408" name="Google Shape;408;g3f6e27eb60b_0_370"/>
            <p:cNvSpPr/>
            <p:nvPr/>
          </p:nvSpPr>
          <p:spPr>
            <a:xfrm>
              <a:off x="10086975" y="4943475"/>
              <a:ext cx="66141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09" name="Google Shape;409;g3f6e27eb60b_0_370"/>
          <p:cNvPicPr preferRelativeResize="0"/>
          <p:nvPr/>
        </p:nvPicPr>
        <p:blipFill rotWithShape="1">
          <a:blip r:embed="rId5">
            <a:alphaModFix/>
          </a:blip>
          <a:srcRect b="0" l="0" r="0" t="0"/>
          <a:stretch/>
        </p:blipFill>
        <p:spPr>
          <a:xfrm>
            <a:off x="190500" y="2438400"/>
            <a:ext cx="10325100" cy="6124575"/>
          </a:xfrm>
          <a:prstGeom prst="rect">
            <a:avLst/>
          </a:prstGeom>
          <a:noFill/>
          <a:ln>
            <a:noFill/>
          </a:ln>
        </p:spPr>
      </p:pic>
      <p:pic>
        <p:nvPicPr>
          <p:cNvPr descr="preencoded.png" id="410" name="Google Shape;410;g3f6e27eb60b_0_370"/>
          <p:cNvPicPr preferRelativeResize="0"/>
          <p:nvPr/>
        </p:nvPicPr>
        <p:blipFill rotWithShape="1">
          <a:blip r:embed="rId6">
            <a:alphaModFix/>
          </a:blip>
          <a:srcRect b="0" l="0" r="0" t="0"/>
          <a:stretch/>
        </p:blipFill>
        <p:spPr>
          <a:xfrm>
            <a:off x="1638300" y="2695575"/>
            <a:ext cx="7419975" cy="4867275"/>
          </a:xfrm>
          <a:prstGeom prst="rect">
            <a:avLst/>
          </a:prstGeom>
          <a:noFill/>
          <a:ln>
            <a:noFill/>
          </a:ln>
        </p:spPr>
      </p:pic>
      <p:sp>
        <p:nvSpPr>
          <p:cNvPr id="411" name="Google Shape;411;g3f6e27eb60b_0_370"/>
          <p:cNvSpPr/>
          <p:nvPr/>
        </p:nvSpPr>
        <p:spPr>
          <a:xfrm>
            <a:off x="3009900" y="1143000"/>
            <a:ext cx="125349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416" name="Shape 416"/>
        <p:cNvGrpSpPr/>
        <p:nvPr/>
      </p:nvGrpSpPr>
      <p:grpSpPr>
        <a:xfrm>
          <a:off x="0" y="0"/>
          <a:ext cx="0" cy="0"/>
          <a:chOff x="0" y="0"/>
          <a:chExt cx="0" cy="0"/>
        </a:xfrm>
      </p:grpSpPr>
      <p:grpSp>
        <p:nvGrpSpPr>
          <p:cNvPr id="417" name="Google Shape;417;g3f6e27eb60b_0_386"/>
          <p:cNvGrpSpPr/>
          <p:nvPr/>
        </p:nvGrpSpPr>
        <p:grpSpPr>
          <a:xfrm>
            <a:off x="0" y="0"/>
            <a:ext cx="18288000" cy="10287000"/>
            <a:chOff x="0" y="0"/>
            <a:chExt cx="18288000" cy="10287000"/>
          </a:xfrm>
        </p:grpSpPr>
        <p:sp>
          <p:nvSpPr>
            <p:cNvPr id="418" name="Google Shape;418;g3f6e27eb60b_0_386"/>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19" name="Google Shape;419;g3f6e27eb60b_0_386"/>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420" name="Google Shape;420;g3f6e27eb60b_0_386"/>
          <p:cNvGrpSpPr/>
          <p:nvPr/>
        </p:nvGrpSpPr>
        <p:grpSpPr>
          <a:xfrm>
            <a:off x="17640300" y="7994925"/>
            <a:ext cx="596549" cy="2063476"/>
            <a:chOff x="17640300" y="7994925"/>
            <a:chExt cx="596549" cy="2063476"/>
          </a:xfrm>
        </p:grpSpPr>
        <p:pic>
          <p:nvPicPr>
            <p:cNvPr descr="preencoded.png" id="421" name="Google Shape;421;g3f6e27eb60b_0_38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22" name="Google Shape;422;g3f6e27eb60b_0_38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23" name="Google Shape;423;g3f6e27eb60b_0_386"/>
          <p:cNvGrpSpPr/>
          <p:nvPr/>
        </p:nvGrpSpPr>
        <p:grpSpPr>
          <a:xfrm>
            <a:off x="2209800" y="3495675"/>
            <a:ext cx="6644700" cy="1459350"/>
            <a:chOff x="2209800" y="3495675"/>
            <a:chExt cx="6644700" cy="1459350"/>
          </a:xfrm>
        </p:grpSpPr>
        <p:sp>
          <p:nvSpPr>
            <p:cNvPr id="424" name="Google Shape;424;g3f6e27eb60b_0_386"/>
            <p:cNvSpPr/>
            <p:nvPr/>
          </p:nvSpPr>
          <p:spPr>
            <a:xfrm>
              <a:off x="2209800" y="3495675"/>
              <a:ext cx="66447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An mobile app</a:t>
              </a:r>
              <a:endParaRPr b="0" i="0" sz="3600" u="none" cap="none" strike="noStrike">
                <a:solidFill>
                  <a:schemeClr val="dk1"/>
                </a:solidFill>
                <a:latin typeface="Calibri"/>
                <a:ea typeface="Calibri"/>
                <a:cs typeface="Calibri"/>
                <a:sym typeface="Calibri"/>
              </a:endParaRPr>
            </a:p>
          </p:txBody>
        </p:sp>
        <p:sp>
          <p:nvSpPr>
            <p:cNvPr id="425" name="Google Shape;425;g3f6e27eb60b_0_386"/>
            <p:cNvSpPr/>
            <p:nvPr/>
          </p:nvSpPr>
          <p:spPr>
            <a:xfrm>
              <a:off x="2209800" y="4124325"/>
              <a:ext cx="66141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26" name="Google Shape;426;g3f6e27eb60b_0_386"/>
          <p:cNvSpPr/>
          <p:nvPr/>
        </p:nvSpPr>
        <p:spPr>
          <a:xfrm>
            <a:off x="2209800" y="5743575"/>
            <a:ext cx="6776100" cy="2526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Live your fantasy dreams</a:t>
            </a:r>
            <a:endParaRPr b="0" i="0" sz="2400" u="none" cap="none" strike="noStrike">
              <a:solidFill>
                <a:schemeClr val="dk1"/>
              </a:solidFill>
              <a:latin typeface="Calibri"/>
              <a:ea typeface="Calibri"/>
              <a:cs typeface="Calibri"/>
              <a:sym typeface="Calibri"/>
            </a:endParaRPr>
          </a:p>
        </p:txBody>
      </p:sp>
      <p:sp>
        <p:nvSpPr>
          <p:cNvPr id="427" name="Google Shape;427;g3f6e27eb60b_0_386"/>
          <p:cNvSpPr/>
          <p:nvPr/>
        </p:nvSpPr>
        <p:spPr>
          <a:xfrm>
            <a:off x="2209800" y="1619250"/>
            <a:ext cx="67437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The Future</a:t>
            </a:r>
            <a:endParaRPr b="0" i="0" sz="6000" u="none" cap="none" strike="noStrike">
              <a:solidFill>
                <a:schemeClr val="dk1"/>
              </a:solidFill>
              <a:latin typeface="Calibri"/>
              <a:ea typeface="Calibri"/>
              <a:cs typeface="Calibri"/>
              <a:sym typeface="Calibri"/>
            </a:endParaRPr>
          </a:p>
        </p:txBody>
      </p:sp>
      <p:pic>
        <p:nvPicPr>
          <p:cNvPr descr="preencoded.png" id="428" name="Google Shape;428;g3f6e27eb60b_0_386"/>
          <p:cNvPicPr preferRelativeResize="0"/>
          <p:nvPr/>
        </p:nvPicPr>
        <p:blipFill rotWithShape="1">
          <a:blip r:embed="rId5">
            <a:alphaModFix/>
          </a:blip>
          <a:srcRect b="0" l="0" r="0" t="0"/>
          <a:stretch/>
        </p:blipFill>
        <p:spPr>
          <a:xfrm>
            <a:off x="11591925" y="771525"/>
            <a:ext cx="4105275" cy="8886825"/>
          </a:xfrm>
          <a:prstGeom prst="rect">
            <a:avLst/>
          </a:prstGeom>
          <a:noFill/>
          <a:ln>
            <a:noFill/>
          </a:ln>
        </p:spPr>
      </p:pic>
      <p:pic>
        <p:nvPicPr>
          <p:cNvPr descr="preencoded.png" id="429" name="Google Shape;429;g3f6e27eb60b_0_386"/>
          <p:cNvPicPr preferRelativeResize="0"/>
          <p:nvPr/>
        </p:nvPicPr>
        <p:blipFill rotWithShape="1">
          <a:blip r:embed="rId6">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434" name="Shape 434"/>
        <p:cNvGrpSpPr/>
        <p:nvPr/>
      </p:nvGrpSpPr>
      <p:grpSpPr>
        <a:xfrm>
          <a:off x="0" y="0"/>
          <a:ext cx="0" cy="0"/>
          <a:chOff x="0" y="0"/>
          <a:chExt cx="0" cy="0"/>
        </a:xfrm>
      </p:grpSpPr>
      <p:pic>
        <p:nvPicPr>
          <p:cNvPr descr="preencoded.png" id="435" name="Google Shape;435;g3f6e27eb60b_0_403"/>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36" name="Google Shape;436;g3f6e27eb60b_0_403"/>
          <p:cNvGrpSpPr/>
          <p:nvPr/>
        </p:nvGrpSpPr>
        <p:grpSpPr>
          <a:xfrm>
            <a:off x="17640300" y="7994925"/>
            <a:ext cx="596549" cy="2063476"/>
            <a:chOff x="17640300" y="7994925"/>
            <a:chExt cx="596549" cy="2063476"/>
          </a:xfrm>
        </p:grpSpPr>
        <p:pic>
          <p:nvPicPr>
            <p:cNvPr descr="preencoded.png" id="437" name="Google Shape;437;g3f6e27eb60b_0_40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38" name="Google Shape;438;g3f6e27eb60b_0_40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39" name="Google Shape;439;g3f6e27eb60b_0_403"/>
          <p:cNvSpPr/>
          <p:nvPr/>
        </p:nvSpPr>
        <p:spPr>
          <a:xfrm>
            <a:off x="8267700" y="628650"/>
            <a:ext cx="93060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444" name="Shape 444"/>
        <p:cNvGrpSpPr/>
        <p:nvPr/>
      </p:nvGrpSpPr>
      <p:grpSpPr>
        <a:xfrm>
          <a:off x="0" y="0"/>
          <a:ext cx="0" cy="0"/>
          <a:chOff x="0" y="0"/>
          <a:chExt cx="0" cy="0"/>
        </a:xfrm>
      </p:grpSpPr>
      <p:grpSp>
        <p:nvGrpSpPr>
          <p:cNvPr id="445" name="Google Shape;445;g3f6e27eb60b_0_412"/>
          <p:cNvGrpSpPr/>
          <p:nvPr/>
        </p:nvGrpSpPr>
        <p:grpSpPr>
          <a:xfrm>
            <a:off x="0" y="-10248900"/>
            <a:ext cx="18288000" cy="20535900"/>
            <a:chOff x="0" y="-10248900"/>
            <a:chExt cx="18288000" cy="20535900"/>
          </a:xfrm>
        </p:grpSpPr>
        <p:sp>
          <p:nvSpPr>
            <p:cNvPr id="446" name="Google Shape;446;g3f6e27eb60b_0_412"/>
            <p:cNvSpPr/>
            <p:nvPr/>
          </p:nvSpPr>
          <p:spPr>
            <a:xfrm flipH="1">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47" name="Google Shape;447;g3f6e27eb60b_0_412"/>
            <p:cNvPicPr preferRelativeResize="0"/>
            <p:nvPr/>
          </p:nvPicPr>
          <p:blipFill rotWithShape="1">
            <a:blip r:embed="rId3">
              <a:alphaModFix/>
            </a:blip>
            <a:srcRect b="0" l="0" r="0" t="0"/>
            <a:stretch/>
          </p:blipFill>
          <p:spPr>
            <a:xfrm rot="10800000">
              <a:off x="0" y="-10248900"/>
              <a:ext cx="18288000" cy="10210800"/>
            </a:xfrm>
            <a:prstGeom prst="rect">
              <a:avLst/>
            </a:prstGeom>
            <a:noFill/>
            <a:ln>
              <a:noFill/>
            </a:ln>
          </p:spPr>
        </p:pic>
      </p:grpSp>
      <p:grpSp>
        <p:nvGrpSpPr>
          <p:cNvPr id="448" name="Google Shape;448;g3f6e27eb60b_0_412"/>
          <p:cNvGrpSpPr/>
          <p:nvPr/>
        </p:nvGrpSpPr>
        <p:grpSpPr>
          <a:xfrm>
            <a:off x="17640300" y="7994925"/>
            <a:ext cx="596549" cy="2063476"/>
            <a:chOff x="17640300" y="7994925"/>
            <a:chExt cx="596549" cy="2063476"/>
          </a:xfrm>
        </p:grpSpPr>
        <p:pic>
          <p:nvPicPr>
            <p:cNvPr descr="preencoded.png" id="449" name="Google Shape;449;g3f6e27eb60b_0_41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50" name="Google Shape;450;g3f6e27eb60b_0_41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451" name="Google Shape;451;g3f6e27eb60b_0_412"/>
          <p:cNvPicPr preferRelativeResize="0"/>
          <p:nvPr/>
        </p:nvPicPr>
        <p:blipFill rotWithShape="1">
          <a:blip r:embed="rId5">
            <a:alphaModFix/>
          </a:blip>
          <a:srcRect b="0" l="0" r="0" t="0"/>
          <a:stretch/>
        </p:blipFill>
        <p:spPr>
          <a:xfrm>
            <a:off x="381000" y="3314700"/>
            <a:ext cx="10858500" cy="5895975"/>
          </a:xfrm>
          <a:prstGeom prst="rect">
            <a:avLst/>
          </a:prstGeom>
          <a:noFill/>
          <a:ln>
            <a:noFill/>
          </a:ln>
        </p:spPr>
      </p:pic>
      <p:sp>
        <p:nvSpPr>
          <p:cNvPr id="452" name="Google Shape;452;g3f6e27eb60b_0_412"/>
          <p:cNvSpPr/>
          <p:nvPr/>
        </p:nvSpPr>
        <p:spPr>
          <a:xfrm>
            <a:off x="1038225" y="1509713"/>
            <a:ext cx="164877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Fantasy Realm at a Glance</a:t>
            </a:r>
            <a:endParaRPr b="0" i="0" sz="6000" u="none" cap="none" strike="noStrike">
              <a:solidFill>
                <a:schemeClr val="dk1"/>
              </a:solidFill>
              <a:latin typeface="Calibri"/>
              <a:ea typeface="Calibri"/>
              <a:cs typeface="Calibri"/>
              <a:sym typeface="Calibri"/>
            </a:endParaRPr>
          </a:p>
        </p:txBody>
      </p:sp>
      <p:grpSp>
        <p:nvGrpSpPr>
          <p:cNvPr id="453" name="Google Shape;453;g3f6e27eb60b_0_412"/>
          <p:cNvGrpSpPr/>
          <p:nvPr/>
        </p:nvGrpSpPr>
        <p:grpSpPr>
          <a:xfrm>
            <a:off x="12087225" y="3205163"/>
            <a:ext cx="5292000" cy="1383150"/>
            <a:chOff x="12087225" y="3205163"/>
            <a:chExt cx="5292000" cy="1383150"/>
          </a:xfrm>
        </p:grpSpPr>
        <p:sp>
          <p:nvSpPr>
            <p:cNvPr id="454" name="Google Shape;454;g3f6e27eb60b_0_412"/>
            <p:cNvSpPr/>
            <p:nvPr/>
          </p:nvSpPr>
          <p:spPr>
            <a:xfrm>
              <a:off x="12087225" y="3205163"/>
              <a:ext cx="52920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The Forest</a:t>
              </a:r>
              <a:endParaRPr b="0" i="0" sz="3600" u="none" cap="none" strike="noStrike">
                <a:solidFill>
                  <a:schemeClr val="dk1"/>
                </a:solidFill>
                <a:latin typeface="Calibri"/>
                <a:ea typeface="Calibri"/>
                <a:cs typeface="Calibri"/>
                <a:sym typeface="Calibri"/>
              </a:endParaRPr>
            </a:p>
          </p:txBody>
        </p:sp>
        <p:sp>
          <p:nvSpPr>
            <p:cNvPr id="455" name="Google Shape;455;g3f6e27eb60b_0_412"/>
            <p:cNvSpPr/>
            <p:nvPr/>
          </p:nvSpPr>
          <p:spPr>
            <a:xfrm>
              <a:off x="12087225" y="3757613"/>
              <a:ext cx="5261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magical forest filled with animals and enchanted creatures.</a:t>
              </a:r>
              <a:endParaRPr b="0" i="0" sz="2400" u="none" cap="none" strike="noStrike">
                <a:solidFill>
                  <a:schemeClr val="dk1"/>
                </a:solidFill>
                <a:latin typeface="Calibri"/>
                <a:ea typeface="Calibri"/>
                <a:cs typeface="Calibri"/>
                <a:sym typeface="Calibri"/>
              </a:endParaRPr>
            </a:p>
          </p:txBody>
        </p:sp>
      </p:grpSp>
      <p:grpSp>
        <p:nvGrpSpPr>
          <p:cNvPr id="456" name="Google Shape;456;g3f6e27eb60b_0_412"/>
          <p:cNvGrpSpPr/>
          <p:nvPr/>
        </p:nvGrpSpPr>
        <p:grpSpPr>
          <a:xfrm>
            <a:off x="12087225" y="5581650"/>
            <a:ext cx="5292000" cy="1383150"/>
            <a:chOff x="12087225" y="5581650"/>
            <a:chExt cx="5292000" cy="1383150"/>
          </a:xfrm>
        </p:grpSpPr>
        <p:sp>
          <p:nvSpPr>
            <p:cNvPr id="457" name="Google Shape;457;g3f6e27eb60b_0_412"/>
            <p:cNvSpPr/>
            <p:nvPr/>
          </p:nvSpPr>
          <p:spPr>
            <a:xfrm>
              <a:off x="12087225" y="5581650"/>
              <a:ext cx="52920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The Caves</a:t>
              </a:r>
              <a:endParaRPr b="0" i="0" sz="3600" u="none" cap="none" strike="noStrike">
                <a:solidFill>
                  <a:schemeClr val="dk1"/>
                </a:solidFill>
                <a:latin typeface="Calibri"/>
                <a:ea typeface="Calibri"/>
                <a:cs typeface="Calibri"/>
                <a:sym typeface="Calibri"/>
              </a:endParaRPr>
            </a:p>
          </p:txBody>
        </p:sp>
        <p:sp>
          <p:nvSpPr>
            <p:cNvPr id="458" name="Google Shape;458;g3f6e27eb60b_0_412"/>
            <p:cNvSpPr/>
            <p:nvPr/>
          </p:nvSpPr>
          <p:spPr>
            <a:xfrm>
              <a:off x="12087225" y="6134100"/>
              <a:ext cx="5261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network of underground caves filled with gems and crystals.</a:t>
              </a:r>
              <a:endParaRPr b="0" i="0" sz="2400" u="none" cap="none" strike="noStrike">
                <a:solidFill>
                  <a:schemeClr val="dk1"/>
                </a:solidFill>
                <a:latin typeface="Calibri"/>
                <a:ea typeface="Calibri"/>
                <a:cs typeface="Calibri"/>
                <a:sym typeface="Calibri"/>
              </a:endParaRPr>
            </a:p>
          </p:txBody>
        </p:sp>
      </p:grpSp>
      <p:grpSp>
        <p:nvGrpSpPr>
          <p:cNvPr id="459" name="Google Shape;459;g3f6e27eb60b_0_412"/>
          <p:cNvGrpSpPr/>
          <p:nvPr/>
        </p:nvGrpSpPr>
        <p:grpSpPr>
          <a:xfrm>
            <a:off x="12087225" y="7953375"/>
            <a:ext cx="5292000" cy="1383150"/>
            <a:chOff x="12087225" y="7953375"/>
            <a:chExt cx="5292000" cy="1383150"/>
          </a:xfrm>
        </p:grpSpPr>
        <p:sp>
          <p:nvSpPr>
            <p:cNvPr id="460" name="Google Shape;460;g3f6e27eb60b_0_412"/>
            <p:cNvSpPr/>
            <p:nvPr/>
          </p:nvSpPr>
          <p:spPr>
            <a:xfrm>
              <a:off x="12087225" y="7953375"/>
              <a:ext cx="52920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The Lair</a:t>
              </a:r>
              <a:endParaRPr b="0" i="0" sz="3600" u="none" cap="none" strike="noStrike">
                <a:solidFill>
                  <a:schemeClr val="dk1"/>
                </a:solidFill>
                <a:latin typeface="Calibri"/>
                <a:ea typeface="Calibri"/>
                <a:cs typeface="Calibri"/>
                <a:sym typeface="Calibri"/>
              </a:endParaRPr>
            </a:p>
          </p:txBody>
        </p:sp>
        <p:sp>
          <p:nvSpPr>
            <p:cNvPr id="461" name="Google Shape;461;g3f6e27eb60b_0_412"/>
            <p:cNvSpPr/>
            <p:nvPr/>
          </p:nvSpPr>
          <p:spPr>
            <a:xfrm>
              <a:off x="12087225" y="8505825"/>
              <a:ext cx="5261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466" name="Shape 466"/>
        <p:cNvGrpSpPr/>
        <p:nvPr/>
      </p:nvGrpSpPr>
      <p:grpSpPr>
        <a:xfrm>
          <a:off x="0" y="0"/>
          <a:ext cx="0" cy="0"/>
          <a:chOff x="0" y="0"/>
          <a:chExt cx="0" cy="0"/>
        </a:xfrm>
      </p:grpSpPr>
      <p:grpSp>
        <p:nvGrpSpPr>
          <p:cNvPr id="467" name="Google Shape;467;g3f6e27eb60b_0_433"/>
          <p:cNvGrpSpPr/>
          <p:nvPr/>
        </p:nvGrpSpPr>
        <p:grpSpPr>
          <a:xfrm>
            <a:off x="0" y="0"/>
            <a:ext cx="18288000" cy="10287000"/>
            <a:chOff x="0" y="0"/>
            <a:chExt cx="18288000" cy="10287000"/>
          </a:xfrm>
        </p:grpSpPr>
        <p:sp>
          <p:nvSpPr>
            <p:cNvPr id="468" name="Google Shape;468;g3f6e27eb60b_0_433"/>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9" name="Google Shape;469;g3f6e27eb60b_0_433"/>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470" name="Google Shape;470;g3f6e27eb60b_0_433"/>
          <p:cNvGrpSpPr/>
          <p:nvPr/>
        </p:nvGrpSpPr>
        <p:grpSpPr>
          <a:xfrm>
            <a:off x="17640300" y="7994925"/>
            <a:ext cx="596549" cy="2063476"/>
            <a:chOff x="17640300" y="7994925"/>
            <a:chExt cx="596549" cy="2063476"/>
          </a:xfrm>
        </p:grpSpPr>
        <p:pic>
          <p:nvPicPr>
            <p:cNvPr descr="preencoded.png" id="471" name="Google Shape;471;g3f6e27eb60b_0_43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72" name="Google Shape;472;g3f6e27eb60b_0_43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73" name="Google Shape;473;g3f6e27eb60b_0_433"/>
          <p:cNvSpPr/>
          <p:nvPr/>
        </p:nvSpPr>
        <p:spPr>
          <a:xfrm>
            <a:off x="1047750" y="1062038"/>
            <a:ext cx="78201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The Timeline</a:t>
            </a:r>
            <a:endParaRPr b="0" i="0" sz="6000" u="none" cap="none" strike="noStrike">
              <a:solidFill>
                <a:schemeClr val="dk1"/>
              </a:solidFill>
              <a:latin typeface="Calibri"/>
              <a:ea typeface="Calibri"/>
              <a:cs typeface="Calibri"/>
              <a:sym typeface="Calibri"/>
            </a:endParaRPr>
          </a:p>
        </p:txBody>
      </p:sp>
      <p:grpSp>
        <p:nvGrpSpPr>
          <p:cNvPr id="474" name="Google Shape;474;g3f6e27eb60b_0_433"/>
          <p:cNvGrpSpPr/>
          <p:nvPr/>
        </p:nvGrpSpPr>
        <p:grpSpPr>
          <a:xfrm>
            <a:off x="1181100" y="2243138"/>
            <a:ext cx="15925800" cy="6343650"/>
            <a:chOff x="1181100" y="2243138"/>
            <a:chExt cx="15925800" cy="6343650"/>
          </a:xfrm>
        </p:grpSpPr>
        <p:cxnSp>
          <p:nvCxnSpPr>
            <p:cNvPr id="475" name="Google Shape;475;g3f6e27eb60b_0_433"/>
            <p:cNvCxnSpPr/>
            <p:nvPr/>
          </p:nvCxnSpPr>
          <p:spPr>
            <a:xfrm rot="5348313">
              <a:off x="2123967" y="5414926"/>
              <a:ext cx="1895614" cy="0"/>
            </a:xfrm>
            <a:prstGeom prst="straightConnector1">
              <a:avLst/>
            </a:prstGeom>
            <a:noFill/>
            <a:ln cap="flat" cmpd="sng" w="28575">
              <a:solidFill>
                <a:srgbClr val="264050"/>
              </a:solidFill>
              <a:prstDash val="solid"/>
              <a:round/>
              <a:headEnd len="sm" w="sm" type="none"/>
              <a:tailEnd len="sm" w="sm" type="none"/>
            </a:ln>
          </p:spPr>
        </p:cxnSp>
        <p:cxnSp>
          <p:nvCxnSpPr>
            <p:cNvPr id="476" name="Google Shape;476;g3f6e27eb60b_0_433"/>
            <p:cNvCxnSpPr/>
            <p:nvPr/>
          </p:nvCxnSpPr>
          <p:spPr>
            <a:xfrm rot="5348313">
              <a:off x="6162567" y="5414926"/>
              <a:ext cx="1895614" cy="0"/>
            </a:xfrm>
            <a:prstGeom prst="straightConnector1">
              <a:avLst/>
            </a:prstGeom>
            <a:noFill/>
            <a:ln cap="flat" cmpd="sng" w="28575">
              <a:solidFill>
                <a:srgbClr val="264050"/>
              </a:solidFill>
              <a:prstDash val="solid"/>
              <a:round/>
              <a:headEnd len="sm" w="sm" type="none"/>
              <a:tailEnd len="sm" w="sm" type="none"/>
            </a:ln>
          </p:spPr>
        </p:cxnSp>
        <p:cxnSp>
          <p:nvCxnSpPr>
            <p:cNvPr id="477" name="Google Shape;477;g3f6e27eb60b_0_433"/>
            <p:cNvCxnSpPr/>
            <p:nvPr/>
          </p:nvCxnSpPr>
          <p:spPr>
            <a:xfrm rot="5348313">
              <a:off x="10201167" y="5414926"/>
              <a:ext cx="1895614" cy="0"/>
            </a:xfrm>
            <a:prstGeom prst="straightConnector1">
              <a:avLst/>
            </a:prstGeom>
            <a:noFill/>
            <a:ln cap="flat" cmpd="sng" w="28575">
              <a:solidFill>
                <a:srgbClr val="264050"/>
              </a:solidFill>
              <a:prstDash val="solid"/>
              <a:round/>
              <a:headEnd len="sm" w="sm" type="none"/>
              <a:tailEnd len="sm" w="sm" type="none"/>
            </a:ln>
          </p:spPr>
        </p:cxnSp>
        <p:cxnSp>
          <p:nvCxnSpPr>
            <p:cNvPr id="478" name="Google Shape;478;g3f6e27eb60b_0_433"/>
            <p:cNvCxnSpPr/>
            <p:nvPr/>
          </p:nvCxnSpPr>
          <p:spPr>
            <a:xfrm rot="5348313">
              <a:off x="14239767" y="5414926"/>
              <a:ext cx="1895614" cy="0"/>
            </a:xfrm>
            <a:prstGeom prst="straightConnector1">
              <a:avLst/>
            </a:prstGeom>
            <a:noFill/>
            <a:ln cap="flat" cmpd="sng" w="28575">
              <a:solidFill>
                <a:srgbClr val="264050"/>
              </a:solidFill>
              <a:prstDash val="solid"/>
              <a:round/>
              <a:headEnd len="sm" w="sm" type="none"/>
              <a:tailEnd len="sm" w="sm" type="none"/>
            </a:ln>
          </p:spPr>
        </p:cxnSp>
        <p:sp>
          <p:nvSpPr>
            <p:cNvPr id="479" name="Google Shape;479;g3f6e27eb60b_0_433"/>
            <p:cNvSpPr/>
            <p:nvPr/>
          </p:nvSpPr>
          <p:spPr>
            <a:xfrm>
              <a:off x="1181100" y="4838700"/>
              <a:ext cx="3810000" cy="1143000"/>
            </a:xfrm>
            <a:prstGeom prst="rect">
              <a:avLst/>
            </a:prstGeom>
            <a:solidFill>
              <a:srgbClr val="FFFFFF"/>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0" name="Google Shape;480;g3f6e27eb60b_0_433"/>
            <p:cNvCxnSpPr/>
            <p:nvPr/>
          </p:nvCxnSpPr>
          <p:spPr>
            <a:xfrm rot="426390">
              <a:off x="4990215" y="5395876"/>
              <a:ext cx="230370" cy="0"/>
            </a:xfrm>
            <a:prstGeom prst="straightConnector1">
              <a:avLst/>
            </a:prstGeom>
            <a:noFill/>
            <a:ln cap="flat" cmpd="sng" w="28575">
              <a:solidFill>
                <a:srgbClr val="264050"/>
              </a:solidFill>
              <a:prstDash val="solid"/>
              <a:round/>
              <a:headEnd len="sm" w="sm" type="none"/>
              <a:tailEnd len="sm" w="sm" type="none"/>
            </a:ln>
          </p:spPr>
        </p:cxnSp>
        <p:sp>
          <p:nvSpPr>
            <p:cNvPr id="481" name="Google Shape;481;g3f6e27eb60b_0_433"/>
            <p:cNvSpPr/>
            <p:nvPr/>
          </p:nvSpPr>
          <p:spPr>
            <a:xfrm>
              <a:off x="5219700" y="4838700"/>
              <a:ext cx="3810000" cy="1143000"/>
            </a:xfrm>
            <a:prstGeom prst="rect">
              <a:avLst/>
            </a:prstGeom>
            <a:solidFill>
              <a:srgbClr val="FFFFFF"/>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2" name="Google Shape;482;g3f6e27eb60b_0_433"/>
            <p:cNvCxnSpPr/>
            <p:nvPr/>
          </p:nvCxnSpPr>
          <p:spPr>
            <a:xfrm rot="426390">
              <a:off x="9028815" y="5395876"/>
              <a:ext cx="230370" cy="0"/>
            </a:xfrm>
            <a:prstGeom prst="straightConnector1">
              <a:avLst/>
            </a:prstGeom>
            <a:noFill/>
            <a:ln cap="flat" cmpd="sng" w="28575">
              <a:solidFill>
                <a:srgbClr val="264050"/>
              </a:solidFill>
              <a:prstDash val="solid"/>
              <a:round/>
              <a:headEnd len="sm" w="sm" type="none"/>
              <a:tailEnd len="sm" w="sm" type="none"/>
            </a:ln>
          </p:spPr>
        </p:cxnSp>
        <p:sp>
          <p:nvSpPr>
            <p:cNvPr id="483" name="Google Shape;483;g3f6e27eb60b_0_433"/>
            <p:cNvSpPr/>
            <p:nvPr/>
          </p:nvSpPr>
          <p:spPr>
            <a:xfrm>
              <a:off x="9258300" y="4838700"/>
              <a:ext cx="3810000" cy="1143000"/>
            </a:xfrm>
            <a:prstGeom prst="rect">
              <a:avLst/>
            </a:prstGeom>
            <a:solidFill>
              <a:srgbClr val="FFFFFF"/>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484" name="Google Shape;484;g3f6e27eb60b_0_433"/>
            <p:cNvCxnSpPr/>
            <p:nvPr/>
          </p:nvCxnSpPr>
          <p:spPr>
            <a:xfrm rot="426390">
              <a:off x="13067415" y="5395876"/>
              <a:ext cx="230370" cy="0"/>
            </a:xfrm>
            <a:prstGeom prst="straightConnector1">
              <a:avLst/>
            </a:prstGeom>
            <a:noFill/>
            <a:ln cap="flat" cmpd="sng" w="28575">
              <a:solidFill>
                <a:srgbClr val="264050"/>
              </a:solidFill>
              <a:prstDash val="solid"/>
              <a:round/>
              <a:headEnd len="sm" w="sm" type="none"/>
              <a:tailEnd len="sm" w="sm" type="none"/>
            </a:ln>
          </p:spPr>
        </p:cxnSp>
        <p:sp>
          <p:nvSpPr>
            <p:cNvPr id="485" name="Google Shape;485;g3f6e27eb60b_0_433"/>
            <p:cNvSpPr/>
            <p:nvPr/>
          </p:nvSpPr>
          <p:spPr>
            <a:xfrm>
              <a:off x="13296900" y="4838700"/>
              <a:ext cx="3810000" cy="1143000"/>
            </a:xfrm>
            <a:prstGeom prst="rect">
              <a:avLst/>
            </a:prstGeom>
            <a:solidFill>
              <a:srgbClr val="FFFFFF"/>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86" name="Google Shape;486;g3f6e27eb60b_0_433"/>
            <p:cNvPicPr preferRelativeResize="0"/>
            <p:nvPr/>
          </p:nvPicPr>
          <p:blipFill rotWithShape="1">
            <a:blip r:embed="rId5">
              <a:alphaModFix/>
            </a:blip>
            <a:srcRect b="0" l="0" r="0" t="0"/>
            <a:stretch/>
          </p:blipFill>
          <p:spPr>
            <a:xfrm>
              <a:off x="2600325" y="3295650"/>
              <a:ext cx="1114425" cy="1114425"/>
            </a:xfrm>
            <a:prstGeom prst="rect">
              <a:avLst/>
            </a:prstGeom>
            <a:noFill/>
            <a:ln>
              <a:noFill/>
            </a:ln>
          </p:spPr>
        </p:pic>
        <p:pic>
          <p:nvPicPr>
            <p:cNvPr descr="preencoded.png" id="487" name="Google Shape;487;g3f6e27eb60b_0_433"/>
            <p:cNvPicPr preferRelativeResize="0"/>
            <p:nvPr/>
          </p:nvPicPr>
          <p:blipFill rotWithShape="1">
            <a:blip r:embed="rId6">
              <a:alphaModFix/>
            </a:blip>
            <a:srcRect b="0" l="0" r="0" t="0"/>
            <a:stretch/>
          </p:blipFill>
          <p:spPr>
            <a:xfrm>
              <a:off x="6743700" y="6562725"/>
              <a:ext cx="762000" cy="1114425"/>
            </a:xfrm>
            <a:prstGeom prst="rect">
              <a:avLst/>
            </a:prstGeom>
            <a:noFill/>
            <a:ln>
              <a:noFill/>
            </a:ln>
          </p:spPr>
        </p:pic>
        <p:pic>
          <p:nvPicPr>
            <p:cNvPr descr="preencoded.png" id="488" name="Google Shape;488;g3f6e27eb60b_0_433"/>
            <p:cNvPicPr preferRelativeResize="0"/>
            <p:nvPr/>
          </p:nvPicPr>
          <p:blipFill rotWithShape="1">
            <a:blip r:embed="rId7">
              <a:alphaModFix/>
            </a:blip>
            <a:srcRect b="0" l="0" r="0" t="0"/>
            <a:stretch/>
          </p:blipFill>
          <p:spPr>
            <a:xfrm>
              <a:off x="10610850" y="3295650"/>
              <a:ext cx="1114425" cy="1114425"/>
            </a:xfrm>
            <a:prstGeom prst="rect">
              <a:avLst/>
            </a:prstGeom>
            <a:noFill/>
            <a:ln>
              <a:noFill/>
            </a:ln>
          </p:spPr>
        </p:pic>
        <p:pic>
          <p:nvPicPr>
            <p:cNvPr descr="preencoded.png" id="489" name="Google Shape;489;g3f6e27eb60b_0_433"/>
            <p:cNvPicPr preferRelativeResize="0"/>
            <p:nvPr/>
          </p:nvPicPr>
          <p:blipFill rotWithShape="1">
            <a:blip r:embed="rId8">
              <a:alphaModFix/>
            </a:blip>
            <a:srcRect b="0" l="0" r="0" t="0"/>
            <a:stretch/>
          </p:blipFill>
          <p:spPr>
            <a:xfrm>
              <a:off x="14887575" y="6562725"/>
              <a:ext cx="638175" cy="1114425"/>
            </a:xfrm>
            <a:prstGeom prst="rect">
              <a:avLst/>
            </a:prstGeom>
            <a:noFill/>
            <a:ln>
              <a:noFill/>
            </a:ln>
          </p:spPr>
        </p:pic>
        <p:sp>
          <p:nvSpPr>
            <p:cNvPr id="490" name="Google Shape;490;g3f6e27eb60b_0_433"/>
            <p:cNvSpPr/>
            <p:nvPr/>
          </p:nvSpPr>
          <p:spPr>
            <a:xfrm>
              <a:off x="1181100" y="6491288"/>
              <a:ext cx="3810000" cy="20955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3f6e27eb60b_0_433"/>
            <p:cNvSpPr/>
            <p:nvPr/>
          </p:nvSpPr>
          <p:spPr>
            <a:xfrm>
              <a:off x="5219700" y="2243138"/>
              <a:ext cx="3810000" cy="20955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g3f6e27eb60b_0_433"/>
            <p:cNvSpPr/>
            <p:nvPr/>
          </p:nvSpPr>
          <p:spPr>
            <a:xfrm>
              <a:off x="9258300" y="6491288"/>
              <a:ext cx="3810000" cy="20955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3f6e27eb60b_0_433"/>
            <p:cNvSpPr/>
            <p:nvPr/>
          </p:nvSpPr>
          <p:spPr>
            <a:xfrm>
              <a:off x="13296900" y="2243138"/>
              <a:ext cx="3810000" cy="20955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3f6e27eb60b_0_433"/>
            <p:cNvSpPr/>
            <p:nvPr/>
          </p:nvSpPr>
          <p:spPr>
            <a:xfrm>
              <a:off x="1701165" y="5092065"/>
              <a:ext cx="27699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yncopate"/>
                <a:buNone/>
              </a:pPr>
              <a:r>
                <a:rPr b="1" i="0" lang="en-US" sz="3600" u="none" cap="none" strike="noStrike">
                  <a:solidFill>
                    <a:srgbClr val="000000"/>
                  </a:solidFill>
                  <a:latin typeface="Syncopate"/>
                  <a:ea typeface="Syncopate"/>
                  <a:cs typeface="Syncopate"/>
                  <a:sym typeface="Syncopate"/>
                </a:rPr>
                <a:t>Eclipse</a:t>
              </a:r>
              <a:endParaRPr b="0" i="0" sz="3600" u="none" cap="none" strike="noStrike">
                <a:solidFill>
                  <a:schemeClr val="dk1"/>
                </a:solidFill>
                <a:latin typeface="Calibri"/>
                <a:ea typeface="Calibri"/>
                <a:cs typeface="Calibri"/>
                <a:sym typeface="Calibri"/>
              </a:endParaRPr>
            </a:p>
          </p:txBody>
        </p:sp>
        <p:sp>
          <p:nvSpPr>
            <p:cNvPr id="495" name="Google Shape;495;g3f6e27eb60b_0_433"/>
            <p:cNvSpPr/>
            <p:nvPr/>
          </p:nvSpPr>
          <p:spPr>
            <a:xfrm>
              <a:off x="5977890" y="5092065"/>
              <a:ext cx="22935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yncopate"/>
                <a:buNone/>
              </a:pPr>
              <a:r>
                <a:rPr b="1" i="0" lang="en-US" sz="3600" u="none" cap="none" strike="noStrike">
                  <a:solidFill>
                    <a:srgbClr val="000000"/>
                  </a:solidFill>
                  <a:latin typeface="Syncopate"/>
                  <a:ea typeface="Syncopate"/>
                  <a:cs typeface="Syncopate"/>
                  <a:sym typeface="Syncopate"/>
                </a:rPr>
                <a:t>Quest</a:t>
              </a:r>
              <a:endParaRPr b="0" i="0" sz="3600" u="none" cap="none" strike="noStrike">
                <a:solidFill>
                  <a:schemeClr val="dk1"/>
                </a:solidFill>
                <a:latin typeface="Calibri"/>
                <a:ea typeface="Calibri"/>
                <a:cs typeface="Calibri"/>
                <a:sym typeface="Calibri"/>
              </a:endParaRPr>
            </a:p>
          </p:txBody>
        </p:sp>
        <p:sp>
          <p:nvSpPr>
            <p:cNvPr id="496" name="Google Shape;496;g3f6e27eb60b_0_433"/>
            <p:cNvSpPr/>
            <p:nvPr/>
          </p:nvSpPr>
          <p:spPr>
            <a:xfrm>
              <a:off x="9968865" y="5092065"/>
              <a:ext cx="23889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yncopate"/>
                <a:buNone/>
              </a:pPr>
              <a:r>
                <a:rPr b="1" i="0" lang="en-US" sz="3600" u="none" cap="none" strike="noStrike">
                  <a:solidFill>
                    <a:srgbClr val="000000"/>
                  </a:solidFill>
                  <a:latin typeface="Syncopate"/>
                  <a:ea typeface="Syncopate"/>
                  <a:cs typeface="Syncopate"/>
                  <a:sym typeface="Syncopate"/>
                </a:rPr>
                <a:t>Found</a:t>
              </a:r>
              <a:endParaRPr b="0" i="0" sz="3600" u="none" cap="none" strike="noStrike">
                <a:solidFill>
                  <a:schemeClr val="dk1"/>
                </a:solidFill>
                <a:latin typeface="Calibri"/>
                <a:ea typeface="Calibri"/>
                <a:cs typeface="Calibri"/>
                <a:sym typeface="Calibri"/>
              </a:endParaRPr>
            </a:p>
          </p:txBody>
        </p:sp>
        <p:sp>
          <p:nvSpPr>
            <p:cNvPr id="497" name="Google Shape;497;g3f6e27eb60b_0_433"/>
            <p:cNvSpPr/>
            <p:nvPr/>
          </p:nvSpPr>
          <p:spPr>
            <a:xfrm>
              <a:off x="14197965" y="5092065"/>
              <a:ext cx="20079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Syncopate"/>
                <a:buNone/>
              </a:pPr>
              <a:r>
                <a:rPr b="1" i="0" lang="en-US" sz="3600" u="none" cap="none" strike="noStrike">
                  <a:solidFill>
                    <a:srgbClr val="000000"/>
                  </a:solidFill>
                  <a:latin typeface="Syncopate"/>
                  <a:ea typeface="Syncopate"/>
                  <a:cs typeface="Syncopate"/>
                  <a:sym typeface="Syncopate"/>
                </a:rPr>
                <a:t>form</a:t>
              </a:r>
              <a:endParaRPr b="0" i="0" sz="3600" u="none" cap="none" strike="noStrike">
                <a:solidFill>
                  <a:schemeClr val="dk1"/>
                </a:solidFill>
                <a:latin typeface="Calibri"/>
                <a:ea typeface="Calibri"/>
                <a:cs typeface="Calibri"/>
                <a:sym typeface="Calibri"/>
              </a:endParaRPr>
            </a:p>
          </p:txBody>
        </p:sp>
        <p:sp>
          <p:nvSpPr>
            <p:cNvPr id="498" name="Google Shape;498;g3f6e27eb60b_0_433"/>
            <p:cNvSpPr/>
            <p:nvPr/>
          </p:nvSpPr>
          <p:spPr>
            <a:xfrm>
              <a:off x="1440180" y="6719888"/>
              <a:ext cx="32919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April</a:t>
              </a:r>
              <a:endParaRPr b="0" i="0" sz="3600" u="none" cap="none" strike="noStrike">
                <a:solidFill>
                  <a:schemeClr val="dk1"/>
                </a:solidFill>
                <a:latin typeface="Calibri"/>
                <a:ea typeface="Calibri"/>
                <a:cs typeface="Calibri"/>
                <a:sym typeface="Calibri"/>
              </a:endParaRPr>
            </a:p>
          </p:txBody>
        </p:sp>
        <p:sp>
          <p:nvSpPr>
            <p:cNvPr id="499" name="Google Shape;499;g3f6e27eb60b_0_433"/>
            <p:cNvSpPr/>
            <p:nvPr/>
          </p:nvSpPr>
          <p:spPr>
            <a:xfrm>
              <a:off x="1455420" y="7272338"/>
              <a:ext cx="3261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Eclipse, quest for artifact, volcano disaster</a:t>
              </a:r>
              <a:endParaRPr b="0" i="0" sz="2400" u="none" cap="none" strike="noStrike">
                <a:solidFill>
                  <a:schemeClr val="dk1"/>
                </a:solidFill>
                <a:latin typeface="Calibri"/>
                <a:ea typeface="Calibri"/>
                <a:cs typeface="Calibri"/>
                <a:sym typeface="Calibri"/>
              </a:endParaRPr>
            </a:p>
          </p:txBody>
        </p:sp>
        <p:sp>
          <p:nvSpPr>
            <p:cNvPr id="500" name="Google Shape;500;g3f6e27eb60b_0_433"/>
            <p:cNvSpPr/>
            <p:nvPr/>
          </p:nvSpPr>
          <p:spPr>
            <a:xfrm>
              <a:off x="5478780" y="2471738"/>
              <a:ext cx="32919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May</a:t>
              </a:r>
              <a:endParaRPr b="0" i="0" sz="3600" u="none" cap="none" strike="noStrike">
                <a:solidFill>
                  <a:schemeClr val="dk1"/>
                </a:solidFill>
                <a:latin typeface="Calibri"/>
                <a:ea typeface="Calibri"/>
                <a:cs typeface="Calibri"/>
                <a:sym typeface="Calibri"/>
              </a:endParaRPr>
            </a:p>
          </p:txBody>
        </p:sp>
        <p:sp>
          <p:nvSpPr>
            <p:cNvPr id="501" name="Google Shape;501;g3f6e27eb60b_0_433"/>
            <p:cNvSpPr/>
            <p:nvPr/>
          </p:nvSpPr>
          <p:spPr>
            <a:xfrm>
              <a:off x="5494020" y="3024188"/>
              <a:ext cx="3261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Shimmering City, conquest, Unicorn Crystal</a:t>
              </a:r>
              <a:endParaRPr b="0" i="0" sz="2400" u="none" cap="none" strike="noStrike">
                <a:solidFill>
                  <a:schemeClr val="dk1"/>
                </a:solidFill>
                <a:latin typeface="Calibri"/>
                <a:ea typeface="Calibri"/>
                <a:cs typeface="Calibri"/>
                <a:sym typeface="Calibri"/>
              </a:endParaRPr>
            </a:p>
          </p:txBody>
        </p:sp>
        <p:sp>
          <p:nvSpPr>
            <p:cNvPr id="502" name="Google Shape;502;g3f6e27eb60b_0_433"/>
            <p:cNvSpPr/>
            <p:nvPr/>
          </p:nvSpPr>
          <p:spPr>
            <a:xfrm>
              <a:off x="9517380" y="6719888"/>
              <a:ext cx="32919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June</a:t>
              </a:r>
              <a:endParaRPr b="0" i="0" sz="3600" u="none" cap="none" strike="noStrike">
                <a:solidFill>
                  <a:schemeClr val="dk1"/>
                </a:solidFill>
                <a:latin typeface="Calibri"/>
                <a:ea typeface="Calibri"/>
                <a:cs typeface="Calibri"/>
                <a:sym typeface="Calibri"/>
              </a:endParaRPr>
            </a:p>
          </p:txBody>
        </p:sp>
        <p:sp>
          <p:nvSpPr>
            <p:cNvPr id="503" name="Google Shape;503;g3f6e27eb60b_0_433"/>
            <p:cNvSpPr/>
            <p:nvPr/>
          </p:nvSpPr>
          <p:spPr>
            <a:xfrm>
              <a:off x="9532620" y="7272338"/>
              <a:ext cx="3261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War, curse from artifact, magic discovery</a:t>
              </a:r>
              <a:endParaRPr b="0" i="0" sz="2400" u="none" cap="none" strike="noStrike">
                <a:solidFill>
                  <a:schemeClr val="dk1"/>
                </a:solidFill>
                <a:latin typeface="Calibri"/>
                <a:ea typeface="Calibri"/>
                <a:cs typeface="Calibri"/>
                <a:sym typeface="Calibri"/>
              </a:endParaRPr>
            </a:p>
          </p:txBody>
        </p:sp>
        <p:sp>
          <p:nvSpPr>
            <p:cNvPr id="504" name="Google Shape;504;g3f6e27eb60b_0_433"/>
            <p:cNvSpPr/>
            <p:nvPr/>
          </p:nvSpPr>
          <p:spPr>
            <a:xfrm>
              <a:off x="13555980" y="2471738"/>
              <a:ext cx="32919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July</a:t>
              </a:r>
              <a:endParaRPr b="0" i="0" sz="3600" u="none" cap="none" strike="noStrike">
                <a:solidFill>
                  <a:schemeClr val="dk1"/>
                </a:solidFill>
                <a:latin typeface="Calibri"/>
                <a:ea typeface="Calibri"/>
                <a:cs typeface="Calibri"/>
                <a:sym typeface="Calibri"/>
              </a:endParaRPr>
            </a:p>
          </p:txBody>
        </p:sp>
        <p:sp>
          <p:nvSpPr>
            <p:cNvPr id="505" name="Google Shape;505;g3f6e27eb60b_0_433"/>
            <p:cNvSpPr/>
            <p:nvPr/>
          </p:nvSpPr>
          <p:spPr>
            <a:xfrm>
              <a:off x="13571220" y="3024188"/>
              <a:ext cx="3261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Kingdom invaded, betrayal, brave hero's festival</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29" name="Shape 29"/>
        <p:cNvGrpSpPr/>
        <p:nvPr/>
      </p:nvGrpSpPr>
      <p:grpSpPr>
        <a:xfrm>
          <a:off x="0" y="0"/>
          <a:ext cx="0" cy="0"/>
          <a:chOff x="0" y="0"/>
          <a:chExt cx="0" cy="0"/>
        </a:xfrm>
      </p:grpSpPr>
      <p:grpSp>
        <p:nvGrpSpPr>
          <p:cNvPr id="30" name="Google Shape;30;g3f6e27eb60b_0_13"/>
          <p:cNvGrpSpPr/>
          <p:nvPr/>
        </p:nvGrpSpPr>
        <p:grpSpPr>
          <a:xfrm>
            <a:off x="0" y="0"/>
            <a:ext cx="18288000" cy="10287000"/>
            <a:chOff x="0" y="0"/>
            <a:chExt cx="18288000" cy="10287000"/>
          </a:xfrm>
        </p:grpSpPr>
        <p:sp>
          <p:nvSpPr>
            <p:cNvPr id="31" name="Google Shape;31;g3f6e27eb60b_0_13"/>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32" name="Google Shape;32;g3f6e27eb60b_0_13"/>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33" name="Google Shape;33;g3f6e27eb60b_0_13"/>
          <p:cNvGrpSpPr/>
          <p:nvPr/>
        </p:nvGrpSpPr>
        <p:grpSpPr>
          <a:xfrm>
            <a:off x="17640300" y="7994925"/>
            <a:ext cx="596549" cy="2063476"/>
            <a:chOff x="17640300" y="7994925"/>
            <a:chExt cx="596549" cy="2063476"/>
          </a:xfrm>
        </p:grpSpPr>
        <p:pic>
          <p:nvPicPr>
            <p:cNvPr descr="preencoded.png" id="34" name="Google Shape;34;g3f6e27eb60b_0_1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35" name="Google Shape;35;g3f6e27eb60b_0_1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6" name="Google Shape;36;g3f6e27eb60b_0_13"/>
          <p:cNvSpPr/>
          <p:nvPr/>
        </p:nvSpPr>
        <p:spPr>
          <a:xfrm>
            <a:off x="1000125" y="8296275"/>
            <a:ext cx="9456300" cy="169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9600"/>
              <a:buFont typeface="Syncopate"/>
              <a:buNone/>
            </a:pPr>
            <a:r>
              <a:rPr b="1" i="0" lang="en-US" sz="9600" u="none" cap="none" strike="noStrike">
                <a:solidFill>
                  <a:srgbClr val="273E4C"/>
                </a:solidFill>
                <a:latin typeface="Syncopate"/>
                <a:ea typeface="Syncopate"/>
                <a:cs typeface="Syncopate"/>
                <a:sym typeface="Syncopate"/>
              </a:rPr>
              <a:t>Welcome</a:t>
            </a:r>
            <a:endParaRPr b="0" i="0" sz="9600" u="none" cap="none" strike="noStrike">
              <a:solidFill>
                <a:schemeClr val="dk1"/>
              </a:solidFill>
              <a:latin typeface="Calibri"/>
              <a:ea typeface="Calibri"/>
              <a:cs typeface="Calibri"/>
              <a:sym typeface="Calibri"/>
            </a:endParaRPr>
          </a:p>
        </p:txBody>
      </p:sp>
      <p:sp>
        <p:nvSpPr>
          <p:cNvPr id="37" name="Google Shape;37;g3f6e27eb60b_0_13"/>
          <p:cNvSpPr/>
          <p:nvPr/>
        </p:nvSpPr>
        <p:spPr>
          <a:xfrm>
            <a:off x="1000125" y="6143625"/>
            <a:ext cx="7738200" cy="191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8" name="Google Shape;38;g3f6e27eb60b_0_13"/>
          <p:cNvPicPr preferRelativeResize="0"/>
          <p:nvPr/>
        </p:nvPicPr>
        <p:blipFill rotWithShape="1">
          <a:blip r:embed="rId5">
            <a:alphaModFix/>
          </a:blip>
          <a:srcRect b="0" l="0" r="0" t="0"/>
          <a:stretch/>
        </p:blipFill>
        <p:spPr>
          <a:xfrm>
            <a:off x="11382375" y="485775"/>
            <a:ext cx="6315075" cy="59531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510" name="Shape 510"/>
        <p:cNvGrpSpPr/>
        <p:nvPr/>
      </p:nvGrpSpPr>
      <p:grpSpPr>
        <a:xfrm>
          <a:off x="0" y="0"/>
          <a:ext cx="0" cy="0"/>
          <a:chOff x="0" y="0"/>
          <a:chExt cx="0" cy="0"/>
        </a:xfrm>
      </p:grpSpPr>
      <p:grpSp>
        <p:nvGrpSpPr>
          <p:cNvPr id="511" name="Google Shape;511;g3f6e27eb60b_0_476"/>
          <p:cNvGrpSpPr/>
          <p:nvPr/>
        </p:nvGrpSpPr>
        <p:grpSpPr>
          <a:xfrm>
            <a:off x="0" y="0"/>
            <a:ext cx="18288000" cy="10287000"/>
            <a:chOff x="0" y="0"/>
            <a:chExt cx="18288000" cy="10287000"/>
          </a:xfrm>
        </p:grpSpPr>
        <p:sp>
          <p:nvSpPr>
            <p:cNvPr id="512" name="Google Shape;512;g3f6e27eb60b_0_476"/>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13" name="Google Shape;513;g3f6e27eb60b_0_476"/>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514" name="Google Shape;514;g3f6e27eb60b_0_476"/>
          <p:cNvGrpSpPr/>
          <p:nvPr/>
        </p:nvGrpSpPr>
        <p:grpSpPr>
          <a:xfrm>
            <a:off x="17640300" y="7994925"/>
            <a:ext cx="596549" cy="2063476"/>
            <a:chOff x="17640300" y="7994925"/>
            <a:chExt cx="596549" cy="2063476"/>
          </a:xfrm>
        </p:grpSpPr>
        <p:pic>
          <p:nvPicPr>
            <p:cNvPr descr="preencoded.png" id="515" name="Google Shape;515;g3f6e27eb60b_0_47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16" name="Google Shape;516;g3f6e27eb60b_0_47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17" name="Google Shape;517;g3f6e27eb60b_0_476"/>
          <p:cNvSpPr/>
          <p:nvPr/>
        </p:nvSpPr>
        <p:spPr>
          <a:xfrm>
            <a:off x="7419975" y="1152525"/>
            <a:ext cx="58008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Our Team</a:t>
            </a:r>
            <a:endParaRPr b="0" i="0" sz="6000" u="none" cap="none" strike="noStrike">
              <a:solidFill>
                <a:schemeClr val="dk1"/>
              </a:solidFill>
              <a:latin typeface="Calibri"/>
              <a:ea typeface="Calibri"/>
              <a:cs typeface="Calibri"/>
              <a:sym typeface="Calibri"/>
            </a:endParaRPr>
          </a:p>
        </p:txBody>
      </p:sp>
      <p:grpSp>
        <p:nvGrpSpPr>
          <p:cNvPr id="518" name="Google Shape;518;g3f6e27eb60b_0_476"/>
          <p:cNvGrpSpPr/>
          <p:nvPr/>
        </p:nvGrpSpPr>
        <p:grpSpPr>
          <a:xfrm>
            <a:off x="1506855" y="3019425"/>
            <a:ext cx="4663500" cy="5783550"/>
            <a:chOff x="1506855" y="3019425"/>
            <a:chExt cx="4663500" cy="5783550"/>
          </a:xfrm>
        </p:grpSpPr>
        <p:pic>
          <p:nvPicPr>
            <p:cNvPr descr="preencoded.png" id="519" name="Google Shape;519;g3f6e27eb60b_0_476"/>
            <p:cNvPicPr preferRelativeResize="0"/>
            <p:nvPr/>
          </p:nvPicPr>
          <p:blipFill rotWithShape="1">
            <a:blip r:embed="rId5">
              <a:alphaModFix/>
            </a:blip>
            <a:srcRect b="0" l="0" r="0" t="0"/>
            <a:stretch/>
          </p:blipFill>
          <p:spPr>
            <a:xfrm>
              <a:off x="1552575" y="3019425"/>
              <a:ext cx="4572000" cy="4572000"/>
            </a:xfrm>
            <a:prstGeom prst="rect">
              <a:avLst/>
            </a:prstGeom>
            <a:noFill/>
            <a:ln>
              <a:noFill/>
            </a:ln>
          </p:spPr>
        </p:pic>
        <p:grpSp>
          <p:nvGrpSpPr>
            <p:cNvPr id="520" name="Google Shape;520;g3f6e27eb60b_0_476"/>
            <p:cNvGrpSpPr/>
            <p:nvPr/>
          </p:nvGrpSpPr>
          <p:grpSpPr>
            <a:xfrm>
              <a:off x="1506855" y="7743825"/>
              <a:ext cx="4663500" cy="1059150"/>
              <a:chOff x="1506855" y="7743825"/>
              <a:chExt cx="4663500" cy="1059150"/>
            </a:xfrm>
          </p:grpSpPr>
          <p:sp>
            <p:nvSpPr>
              <p:cNvPr id="521" name="Google Shape;521;g3f6e27eb60b_0_476"/>
              <p:cNvSpPr/>
              <p:nvPr/>
            </p:nvSpPr>
            <p:spPr>
              <a:xfrm>
                <a:off x="1506855" y="7743825"/>
                <a:ext cx="46635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Eldruin</a:t>
                </a:r>
                <a:endParaRPr b="0" i="0" sz="3600" u="none" cap="none" strike="noStrike">
                  <a:solidFill>
                    <a:schemeClr val="dk1"/>
                  </a:solidFill>
                  <a:latin typeface="Calibri"/>
                  <a:ea typeface="Calibri"/>
                  <a:cs typeface="Calibri"/>
                  <a:sym typeface="Calibri"/>
                </a:endParaRPr>
              </a:p>
            </p:txBody>
          </p:sp>
          <p:sp>
            <p:nvSpPr>
              <p:cNvPr id="522" name="Google Shape;522;g3f6e27eb60b_0_476"/>
              <p:cNvSpPr/>
              <p:nvPr/>
            </p:nvSpPr>
            <p:spPr>
              <a:xfrm>
                <a:off x="1522095" y="8334375"/>
                <a:ext cx="46329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Fire Mage</a:t>
                </a:r>
                <a:endParaRPr b="0" i="0" sz="2400" u="none" cap="none" strike="noStrike">
                  <a:solidFill>
                    <a:schemeClr val="dk1"/>
                  </a:solidFill>
                  <a:latin typeface="Calibri"/>
                  <a:ea typeface="Calibri"/>
                  <a:cs typeface="Calibri"/>
                  <a:sym typeface="Calibri"/>
                </a:endParaRPr>
              </a:p>
            </p:txBody>
          </p:sp>
        </p:grpSp>
      </p:grpSp>
      <p:grpSp>
        <p:nvGrpSpPr>
          <p:cNvPr id="523" name="Google Shape;523;g3f6e27eb60b_0_476"/>
          <p:cNvGrpSpPr/>
          <p:nvPr/>
        </p:nvGrpSpPr>
        <p:grpSpPr>
          <a:xfrm>
            <a:off x="6812280" y="3019425"/>
            <a:ext cx="4663500" cy="5783550"/>
            <a:chOff x="6812280" y="3019425"/>
            <a:chExt cx="4663500" cy="5783550"/>
          </a:xfrm>
        </p:grpSpPr>
        <p:pic>
          <p:nvPicPr>
            <p:cNvPr descr="preencoded.png" id="524" name="Google Shape;524;g3f6e27eb60b_0_476"/>
            <p:cNvPicPr preferRelativeResize="0"/>
            <p:nvPr/>
          </p:nvPicPr>
          <p:blipFill rotWithShape="1">
            <a:blip r:embed="rId6">
              <a:alphaModFix/>
            </a:blip>
            <a:srcRect b="0" l="0" r="0" t="0"/>
            <a:stretch/>
          </p:blipFill>
          <p:spPr>
            <a:xfrm>
              <a:off x="6858000" y="3019425"/>
              <a:ext cx="4572000" cy="4572000"/>
            </a:xfrm>
            <a:prstGeom prst="rect">
              <a:avLst/>
            </a:prstGeom>
            <a:noFill/>
            <a:ln>
              <a:noFill/>
            </a:ln>
          </p:spPr>
        </p:pic>
        <p:grpSp>
          <p:nvGrpSpPr>
            <p:cNvPr id="525" name="Google Shape;525;g3f6e27eb60b_0_476"/>
            <p:cNvGrpSpPr/>
            <p:nvPr/>
          </p:nvGrpSpPr>
          <p:grpSpPr>
            <a:xfrm>
              <a:off x="6812280" y="7743825"/>
              <a:ext cx="4663500" cy="1059150"/>
              <a:chOff x="6812280" y="7743825"/>
              <a:chExt cx="4663500" cy="1059150"/>
            </a:xfrm>
          </p:grpSpPr>
          <p:sp>
            <p:nvSpPr>
              <p:cNvPr id="526" name="Google Shape;526;g3f6e27eb60b_0_476"/>
              <p:cNvSpPr/>
              <p:nvPr/>
            </p:nvSpPr>
            <p:spPr>
              <a:xfrm>
                <a:off x="6812280" y="7743825"/>
                <a:ext cx="46635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Element</a:t>
                </a:r>
                <a:endParaRPr b="0" i="0" sz="3600" u="none" cap="none" strike="noStrike">
                  <a:solidFill>
                    <a:schemeClr val="dk1"/>
                  </a:solidFill>
                  <a:latin typeface="Calibri"/>
                  <a:ea typeface="Calibri"/>
                  <a:cs typeface="Calibri"/>
                  <a:sym typeface="Calibri"/>
                </a:endParaRPr>
              </a:p>
            </p:txBody>
          </p:sp>
          <p:sp>
            <p:nvSpPr>
              <p:cNvPr id="527" name="Google Shape;527;g3f6e27eb60b_0_476"/>
              <p:cNvSpPr/>
              <p:nvPr/>
            </p:nvSpPr>
            <p:spPr>
              <a:xfrm>
                <a:off x="6827520" y="8334375"/>
                <a:ext cx="46329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Guardian</a:t>
                </a:r>
                <a:endParaRPr b="0" i="0" sz="2400" u="none" cap="none" strike="noStrike">
                  <a:solidFill>
                    <a:schemeClr val="dk1"/>
                  </a:solidFill>
                  <a:latin typeface="Calibri"/>
                  <a:ea typeface="Calibri"/>
                  <a:cs typeface="Calibri"/>
                  <a:sym typeface="Calibri"/>
                </a:endParaRPr>
              </a:p>
            </p:txBody>
          </p:sp>
        </p:grpSp>
      </p:grpSp>
      <p:grpSp>
        <p:nvGrpSpPr>
          <p:cNvPr id="528" name="Google Shape;528;g3f6e27eb60b_0_476"/>
          <p:cNvGrpSpPr/>
          <p:nvPr/>
        </p:nvGrpSpPr>
        <p:grpSpPr>
          <a:xfrm>
            <a:off x="12117705" y="3019425"/>
            <a:ext cx="4663500" cy="5783550"/>
            <a:chOff x="12117705" y="3019425"/>
            <a:chExt cx="4663500" cy="5783550"/>
          </a:xfrm>
        </p:grpSpPr>
        <p:pic>
          <p:nvPicPr>
            <p:cNvPr descr="preencoded.png" id="529" name="Google Shape;529;g3f6e27eb60b_0_476"/>
            <p:cNvPicPr preferRelativeResize="0"/>
            <p:nvPr/>
          </p:nvPicPr>
          <p:blipFill rotWithShape="1">
            <a:blip r:embed="rId7">
              <a:alphaModFix/>
            </a:blip>
            <a:srcRect b="0" l="0" r="0" t="0"/>
            <a:stretch/>
          </p:blipFill>
          <p:spPr>
            <a:xfrm>
              <a:off x="12163425" y="3019425"/>
              <a:ext cx="4572000" cy="4572000"/>
            </a:xfrm>
            <a:prstGeom prst="rect">
              <a:avLst/>
            </a:prstGeom>
            <a:noFill/>
            <a:ln>
              <a:noFill/>
            </a:ln>
          </p:spPr>
        </p:pic>
        <p:grpSp>
          <p:nvGrpSpPr>
            <p:cNvPr id="530" name="Google Shape;530;g3f6e27eb60b_0_476"/>
            <p:cNvGrpSpPr/>
            <p:nvPr/>
          </p:nvGrpSpPr>
          <p:grpSpPr>
            <a:xfrm>
              <a:off x="12117705" y="7743825"/>
              <a:ext cx="4663500" cy="1059150"/>
              <a:chOff x="12117705" y="7743825"/>
              <a:chExt cx="4663500" cy="1059150"/>
            </a:xfrm>
          </p:grpSpPr>
          <p:sp>
            <p:nvSpPr>
              <p:cNvPr id="531" name="Google Shape;531;g3f6e27eb60b_0_476"/>
              <p:cNvSpPr/>
              <p:nvPr/>
            </p:nvSpPr>
            <p:spPr>
              <a:xfrm>
                <a:off x="12117705" y="7743825"/>
                <a:ext cx="46635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Lunaria</a:t>
                </a:r>
                <a:endParaRPr b="0" i="0" sz="3600" u="none" cap="none" strike="noStrike">
                  <a:solidFill>
                    <a:schemeClr val="dk1"/>
                  </a:solidFill>
                  <a:latin typeface="Calibri"/>
                  <a:ea typeface="Calibri"/>
                  <a:cs typeface="Calibri"/>
                  <a:sym typeface="Calibri"/>
                </a:endParaRPr>
              </a:p>
            </p:txBody>
          </p:sp>
          <p:sp>
            <p:nvSpPr>
              <p:cNvPr id="532" name="Google Shape;532;g3f6e27eb60b_0_476"/>
              <p:cNvSpPr/>
              <p:nvPr/>
            </p:nvSpPr>
            <p:spPr>
              <a:xfrm>
                <a:off x="12132945" y="8334375"/>
                <a:ext cx="46329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537" name="Shape 537"/>
        <p:cNvGrpSpPr/>
        <p:nvPr/>
      </p:nvGrpSpPr>
      <p:grpSpPr>
        <a:xfrm>
          <a:off x="0" y="0"/>
          <a:ext cx="0" cy="0"/>
          <a:chOff x="0" y="0"/>
          <a:chExt cx="0" cy="0"/>
        </a:xfrm>
      </p:grpSpPr>
      <p:grpSp>
        <p:nvGrpSpPr>
          <p:cNvPr id="538" name="Google Shape;538;g3f6e27eb60b_0_502"/>
          <p:cNvGrpSpPr/>
          <p:nvPr/>
        </p:nvGrpSpPr>
        <p:grpSpPr>
          <a:xfrm>
            <a:off x="0" y="0"/>
            <a:ext cx="18288000" cy="10287000"/>
            <a:chOff x="0" y="0"/>
            <a:chExt cx="18288000" cy="10287000"/>
          </a:xfrm>
        </p:grpSpPr>
        <p:sp>
          <p:nvSpPr>
            <p:cNvPr id="539" name="Google Shape;539;g3f6e27eb60b_0_502"/>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40" name="Google Shape;540;g3f6e27eb60b_0_502"/>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541" name="Google Shape;541;g3f6e27eb60b_0_502"/>
          <p:cNvGrpSpPr/>
          <p:nvPr/>
        </p:nvGrpSpPr>
        <p:grpSpPr>
          <a:xfrm>
            <a:off x="17640300" y="7994925"/>
            <a:ext cx="596549" cy="2063476"/>
            <a:chOff x="17640300" y="7994925"/>
            <a:chExt cx="596549" cy="2063476"/>
          </a:xfrm>
        </p:grpSpPr>
        <p:pic>
          <p:nvPicPr>
            <p:cNvPr descr="preencoded.png" id="542" name="Google Shape;542;g3f6e27eb60b_0_50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43" name="Google Shape;543;g3f6e27eb60b_0_50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44" name="Google Shape;544;g3f6e27eb60b_0_502"/>
          <p:cNvPicPr preferRelativeResize="0"/>
          <p:nvPr/>
        </p:nvPicPr>
        <p:blipFill rotWithShape="1">
          <a:blip r:embed="rId5">
            <a:alphaModFix/>
          </a:blip>
          <a:srcRect b="0" l="0" r="0" t="0"/>
          <a:stretch/>
        </p:blipFill>
        <p:spPr>
          <a:xfrm>
            <a:off x="1400175" y="1333500"/>
            <a:ext cx="5343525" cy="8296275"/>
          </a:xfrm>
          <a:prstGeom prst="rect">
            <a:avLst/>
          </a:prstGeom>
          <a:noFill/>
          <a:ln>
            <a:noFill/>
          </a:ln>
        </p:spPr>
      </p:pic>
      <p:sp>
        <p:nvSpPr>
          <p:cNvPr id="545" name="Google Shape;545;g3f6e27eb60b_0_502"/>
          <p:cNvSpPr/>
          <p:nvPr/>
        </p:nvSpPr>
        <p:spPr>
          <a:xfrm>
            <a:off x="6977063" y="1752600"/>
            <a:ext cx="28005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E5D4D"/>
              </a:buClr>
              <a:buSzPts val="6000"/>
              <a:buFont typeface="Syncopate"/>
              <a:buNone/>
            </a:pPr>
            <a:r>
              <a:rPr b="1" i="0" lang="en-US" sz="6000" u="none" cap="none" strike="noStrike">
                <a:solidFill>
                  <a:srgbClr val="AE5D4D"/>
                </a:solidFill>
                <a:latin typeface="Syncopate"/>
                <a:ea typeface="Syncopate"/>
                <a:cs typeface="Syncopate"/>
                <a:sym typeface="Syncopate"/>
              </a:rPr>
              <a:t>2023</a:t>
            </a:r>
            <a:endParaRPr b="0" i="0" sz="6000" u="none" cap="none" strike="noStrike">
              <a:solidFill>
                <a:schemeClr val="dk1"/>
              </a:solidFill>
              <a:latin typeface="Calibri"/>
              <a:ea typeface="Calibri"/>
              <a:cs typeface="Calibri"/>
              <a:sym typeface="Calibri"/>
            </a:endParaRPr>
          </a:p>
        </p:txBody>
      </p:sp>
      <p:cxnSp>
        <p:nvCxnSpPr>
          <p:cNvPr id="546" name="Google Shape;546;g3f6e27eb60b_0_502"/>
          <p:cNvCxnSpPr/>
          <p:nvPr/>
        </p:nvCxnSpPr>
        <p:spPr>
          <a:xfrm rot="-5400000">
            <a:off x="7648426" y="3152793"/>
            <a:ext cx="1219500" cy="0"/>
          </a:xfrm>
          <a:prstGeom prst="straightConnector1">
            <a:avLst/>
          </a:prstGeom>
          <a:noFill/>
          <a:ln cap="flat" cmpd="sng" w="28575">
            <a:solidFill>
              <a:srgbClr val="264050"/>
            </a:solidFill>
            <a:prstDash val="solid"/>
            <a:round/>
            <a:headEnd len="sm" w="sm" type="none"/>
            <a:tailEnd len="sm" w="sm" type="none"/>
          </a:ln>
        </p:spPr>
      </p:cxnSp>
      <p:sp>
        <p:nvSpPr>
          <p:cNvPr id="547" name="Google Shape;547;g3f6e27eb60b_0_502"/>
          <p:cNvSpPr/>
          <p:nvPr/>
        </p:nvSpPr>
        <p:spPr>
          <a:xfrm>
            <a:off x="6972300" y="3762375"/>
            <a:ext cx="28098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2024</a:t>
            </a:r>
            <a:endParaRPr b="0" i="0" sz="6000" u="none" cap="none" strike="noStrike">
              <a:solidFill>
                <a:schemeClr val="dk1"/>
              </a:solidFill>
              <a:latin typeface="Calibri"/>
              <a:ea typeface="Calibri"/>
              <a:cs typeface="Calibri"/>
              <a:sym typeface="Calibri"/>
            </a:endParaRPr>
          </a:p>
        </p:txBody>
      </p:sp>
      <p:cxnSp>
        <p:nvCxnSpPr>
          <p:cNvPr id="548" name="Google Shape;548;g3f6e27eb60b_0_502"/>
          <p:cNvCxnSpPr/>
          <p:nvPr/>
        </p:nvCxnSpPr>
        <p:spPr>
          <a:xfrm rot="-5400000">
            <a:off x="7648426" y="5162568"/>
            <a:ext cx="1219500" cy="0"/>
          </a:xfrm>
          <a:prstGeom prst="straightConnector1">
            <a:avLst/>
          </a:prstGeom>
          <a:noFill/>
          <a:ln cap="flat" cmpd="sng" w="28575">
            <a:solidFill>
              <a:srgbClr val="264050"/>
            </a:solidFill>
            <a:prstDash val="solid"/>
            <a:round/>
            <a:headEnd len="sm" w="sm" type="none"/>
            <a:tailEnd len="sm" w="sm" type="none"/>
          </a:ln>
        </p:spPr>
      </p:cxnSp>
      <p:sp>
        <p:nvSpPr>
          <p:cNvPr id="549" name="Google Shape;549;g3f6e27eb60b_0_502"/>
          <p:cNvSpPr/>
          <p:nvPr/>
        </p:nvSpPr>
        <p:spPr>
          <a:xfrm>
            <a:off x="6972300" y="5772150"/>
            <a:ext cx="28098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E5D4D"/>
              </a:buClr>
              <a:buSzPts val="6000"/>
              <a:buFont typeface="Syncopate"/>
              <a:buNone/>
            </a:pPr>
            <a:r>
              <a:rPr b="1" i="0" lang="en-US" sz="6000" u="none" cap="none" strike="noStrike">
                <a:solidFill>
                  <a:srgbClr val="AE5D4D"/>
                </a:solidFill>
                <a:latin typeface="Syncopate"/>
                <a:ea typeface="Syncopate"/>
                <a:cs typeface="Syncopate"/>
                <a:sym typeface="Syncopate"/>
              </a:rPr>
              <a:t>2025</a:t>
            </a:r>
            <a:endParaRPr b="0" i="0" sz="6000" u="none" cap="none" strike="noStrike">
              <a:solidFill>
                <a:schemeClr val="dk1"/>
              </a:solidFill>
              <a:latin typeface="Calibri"/>
              <a:ea typeface="Calibri"/>
              <a:cs typeface="Calibri"/>
              <a:sym typeface="Calibri"/>
            </a:endParaRPr>
          </a:p>
        </p:txBody>
      </p:sp>
      <p:cxnSp>
        <p:nvCxnSpPr>
          <p:cNvPr id="550" name="Google Shape;550;g3f6e27eb60b_0_502"/>
          <p:cNvCxnSpPr/>
          <p:nvPr/>
        </p:nvCxnSpPr>
        <p:spPr>
          <a:xfrm rot="-5400000">
            <a:off x="7648426" y="7172343"/>
            <a:ext cx="1219500" cy="0"/>
          </a:xfrm>
          <a:prstGeom prst="straightConnector1">
            <a:avLst/>
          </a:prstGeom>
          <a:noFill/>
          <a:ln cap="flat" cmpd="sng" w="28575">
            <a:solidFill>
              <a:srgbClr val="264050"/>
            </a:solidFill>
            <a:prstDash val="solid"/>
            <a:round/>
            <a:headEnd len="sm" w="sm" type="none"/>
            <a:tailEnd len="sm" w="sm" type="none"/>
          </a:ln>
        </p:spPr>
      </p:cxnSp>
      <p:sp>
        <p:nvSpPr>
          <p:cNvPr id="551" name="Google Shape;551;g3f6e27eb60b_0_502"/>
          <p:cNvSpPr/>
          <p:nvPr/>
        </p:nvSpPr>
        <p:spPr>
          <a:xfrm>
            <a:off x="6953250" y="7781925"/>
            <a:ext cx="28479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2026</a:t>
            </a:r>
            <a:endParaRPr b="0" i="0" sz="6000" u="none" cap="none" strike="noStrike">
              <a:solidFill>
                <a:schemeClr val="dk1"/>
              </a:solidFill>
              <a:latin typeface="Calibri"/>
              <a:ea typeface="Calibri"/>
              <a:cs typeface="Calibri"/>
              <a:sym typeface="Calibri"/>
            </a:endParaRPr>
          </a:p>
        </p:txBody>
      </p:sp>
      <p:sp>
        <p:nvSpPr>
          <p:cNvPr id="552" name="Google Shape;552;g3f6e27eb60b_0_502"/>
          <p:cNvSpPr/>
          <p:nvPr/>
        </p:nvSpPr>
        <p:spPr>
          <a:xfrm>
            <a:off x="8543925" y="2762250"/>
            <a:ext cx="8814300" cy="8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Forbidden Forest: A place of mystery and wonder, where mystical creatures roam and flora flourishes.</a:t>
            </a:r>
            <a:endParaRPr b="0" i="0" sz="2400" u="none" cap="none" strike="noStrike">
              <a:solidFill>
                <a:schemeClr val="dk1"/>
              </a:solidFill>
              <a:latin typeface="Calibri"/>
              <a:ea typeface="Calibri"/>
              <a:cs typeface="Calibri"/>
              <a:sym typeface="Calibri"/>
            </a:endParaRPr>
          </a:p>
        </p:txBody>
      </p:sp>
      <p:sp>
        <p:nvSpPr>
          <p:cNvPr id="553" name="Google Shape;553;g3f6e27eb60b_0_502"/>
          <p:cNvSpPr/>
          <p:nvPr/>
        </p:nvSpPr>
        <p:spPr>
          <a:xfrm>
            <a:off x="8543925" y="4752975"/>
            <a:ext cx="8814300" cy="8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2400" u="none" cap="none" strike="noStrike">
              <a:solidFill>
                <a:schemeClr val="dk1"/>
              </a:solidFill>
              <a:latin typeface="Calibri"/>
              <a:ea typeface="Calibri"/>
              <a:cs typeface="Calibri"/>
              <a:sym typeface="Calibri"/>
            </a:endParaRPr>
          </a:p>
        </p:txBody>
      </p:sp>
      <p:sp>
        <p:nvSpPr>
          <p:cNvPr id="554" name="Google Shape;554;g3f6e27eb60b_0_502"/>
          <p:cNvSpPr/>
          <p:nvPr/>
        </p:nvSpPr>
        <p:spPr>
          <a:xfrm>
            <a:off x="8543925" y="6743700"/>
            <a:ext cx="8814300" cy="87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2400" u="none" cap="none" strike="noStrike">
              <a:solidFill>
                <a:schemeClr val="dk1"/>
              </a:solidFill>
              <a:latin typeface="Calibri"/>
              <a:ea typeface="Calibri"/>
              <a:cs typeface="Calibri"/>
              <a:sym typeface="Calibri"/>
            </a:endParaRPr>
          </a:p>
        </p:txBody>
      </p:sp>
      <p:sp>
        <p:nvSpPr>
          <p:cNvPr id="555" name="Google Shape;555;g3f6e27eb60b_0_502"/>
          <p:cNvSpPr/>
          <p:nvPr/>
        </p:nvSpPr>
        <p:spPr>
          <a:xfrm>
            <a:off x="10096500" y="542925"/>
            <a:ext cx="76962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The Mystery</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560" name="Shape 560"/>
        <p:cNvGrpSpPr/>
        <p:nvPr/>
      </p:nvGrpSpPr>
      <p:grpSpPr>
        <a:xfrm>
          <a:off x="0" y="0"/>
          <a:ext cx="0" cy="0"/>
          <a:chOff x="0" y="0"/>
          <a:chExt cx="0" cy="0"/>
        </a:xfrm>
      </p:grpSpPr>
      <p:grpSp>
        <p:nvGrpSpPr>
          <p:cNvPr id="561" name="Google Shape;561;g3f6e27eb60b_0_524"/>
          <p:cNvGrpSpPr/>
          <p:nvPr/>
        </p:nvGrpSpPr>
        <p:grpSpPr>
          <a:xfrm>
            <a:off x="0" y="0"/>
            <a:ext cx="18288000" cy="10287000"/>
            <a:chOff x="0" y="0"/>
            <a:chExt cx="18288000" cy="10287000"/>
          </a:xfrm>
        </p:grpSpPr>
        <p:sp>
          <p:nvSpPr>
            <p:cNvPr id="562" name="Google Shape;562;g3f6e27eb60b_0_524"/>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63" name="Google Shape;563;g3f6e27eb60b_0_524"/>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564" name="Google Shape;564;g3f6e27eb60b_0_524"/>
          <p:cNvGrpSpPr/>
          <p:nvPr/>
        </p:nvGrpSpPr>
        <p:grpSpPr>
          <a:xfrm>
            <a:off x="17640300" y="7994925"/>
            <a:ext cx="596549" cy="2063476"/>
            <a:chOff x="17640300" y="7994925"/>
            <a:chExt cx="596549" cy="2063476"/>
          </a:xfrm>
        </p:grpSpPr>
        <p:pic>
          <p:nvPicPr>
            <p:cNvPr descr="preencoded.png" id="565" name="Google Shape;565;g3f6e27eb60b_0_52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66" name="Google Shape;566;g3f6e27eb60b_0_52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67" name="Google Shape;567;g3f6e27eb60b_0_524"/>
          <p:cNvSpPr/>
          <p:nvPr/>
        </p:nvSpPr>
        <p:spPr>
          <a:xfrm>
            <a:off x="7834313" y="1023938"/>
            <a:ext cx="48387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The List</a:t>
            </a:r>
            <a:endParaRPr b="0" i="0" sz="6000" u="none" cap="none" strike="noStrike">
              <a:solidFill>
                <a:schemeClr val="dk1"/>
              </a:solidFill>
              <a:latin typeface="Calibri"/>
              <a:ea typeface="Calibri"/>
              <a:cs typeface="Calibri"/>
              <a:sym typeface="Calibri"/>
            </a:endParaRPr>
          </a:p>
        </p:txBody>
      </p:sp>
      <p:grpSp>
        <p:nvGrpSpPr>
          <p:cNvPr id="568" name="Google Shape;568;g3f6e27eb60b_0_524"/>
          <p:cNvGrpSpPr/>
          <p:nvPr/>
        </p:nvGrpSpPr>
        <p:grpSpPr>
          <a:xfrm>
            <a:off x="2752725" y="2524125"/>
            <a:ext cx="12834000" cy="830700"/>
            <a:chOff x="2752725" y="2524125"/>
            <a:chExt cx="12834000" cy="830700"/>
          </a:xfrm>
        </p:grpSpPr>
        <p:sp>
          <p:nvSpPr>
            <p:cNvPr id="569" name="Google Shape;569;g3f6e27eb60b_0_524"/>
            <p:cNvSpPr/>
            <p:nvPr/>
          </p:nvSpPr>
          <p:spPr>
            <a:xfrm>
              <a:off x="2752725" y="2709863"/>
              <a:ext cx="4640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Dragons</a:t>
              </a:r>
              <a:endParaRPr b="0" i="0" sz="2700" u="none" cap="none" strike="noStrike">
                <a:solidFill>
                  <a:schemeClr val="dk1"/>
                </a:solidFill>
                <a:latin typeface="Calibri"/>
                <a:ea typeface="Calibri"/>
                <a:cs typeface="Calibri"/>
                <a:sym typeface="Calibri"/>
              </a:endParaRPr>
            </a:p>
          </p:txBody>
        </p:sp>
        <p:sp>
          <p:nvSpPr>
            <p:cNvPr id="570" name="Google Shape;570;g3f6e27eb60b_0_524"/>
            <p:cNvSpPr/>
            <p:nvPr/>
          </p:nvSpPr>
          <p:spPr>
            <a:xfrm>
              <a:off x="7553325" y="2524125"/>
              <a:ext cx="80334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Fire-breathing creatures that are often powerful and dangerous</a:t>
              </a:r>
              <a:endParaRPr b="0" i="0" sz="2400" u="none" cap="none" strike="noStrike">
                <a:solidFill>
                  <a:schemeClr val="dk1"/>
                </a:solidFill>
                <a:latin typeface="Calibri"/>
                <a:ea typeface="Calibri"/>
                <a:cs typeface="Calibri"/>
                <a:sym typeface="Calibri"/>
              </a:endParaRPr>
            </a:p>
          </p:txBody>
        </p:sp>
      </p:grpSp>
      <p:grpSp>
        <p:nvGrpSpPr>
          <p:cNvPr id="571" name="Google Shape;571;g3f6e27eb60b_0_524"/>
          <p:cNvGrpSpPr/>
          <p:nvPr/>
        </p:nvGrpSpPr>
        <p:grpSpPr>
          <a:xfrm>
            <a:off x="2752725" y="3705225"/>
            <a:ext cx="12834000" cy="825000"/>
            <a:chOff x="2752725" y="3705225"/>
            <a:chExt cx="12834000" cy="825000"/>
          </a:xfrm>
        </p:grpSpPr>
        <p:sp>
          <p:nvSpPr>
            <p:cNvPr id="572" name="Google Shape;572;g3f6e27eb60b_0_524"/>
            <p:cNvSpPr/>
            <p:nvPr/>
          </p:nvSpPr>
          <p:spPr>
            <a:xfrm>
              <a:off x="2752725" y="3705225"/>
              <a:ext cx="4640700" cy="82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Medieval-like Settings</a:t>
              </a:r>
              <a:endParaRPr b="0" i="0" sz="2700" u="none" cap="none" strike="noStrike">
                <a:solidFill>
                  <a:schemeClr val="dk1"/>
                </a:solidFill>
                <a:latin typeface="Calibri"/>
                <a:ea typeface="Calibri"/>
                <a:cs typeface="Calibri"/>
                <a:sym typeface="Calibri"/>
              </a:endParaRPr>
            </a:p>
          </p:txBody>
        </p:sp>
        <p:sp>
          <p:nvSpPr>
            <p:cNvPr id="573" name="Google Shape;573;g3f6e27eb60b_0_524"/>
            <p:cNvSpPr/>
            <p:nvPr/>
          </p:nvSpPr>
          <p:spPr>
            <a:xfrm>
              <a:off x="7553325" y="3876675"/>
              <a:ext cx="80334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Worlds with castles, knights, and feudal systems</a:t>
              </a:r>
              <a:endParaRPr b="0" i="0" sz="2400" u="none" cap="none" strike="noStrike">
                <a:solidFill>
                  <a:schemeClr val="dk1"/>
                </a:solidFill>
                <a:latin typeface="Calibri"/>
                <a:ea typeface="Calibri"/>
                <a:cs typeface="Calibri"/>
                <a:sym typeface="Calibri"/>
              </a:endParaRPr>
            </a:p>
          </p:txBody>
        </p:sp>
      </p:grpSp>
      <p:grpSp>
        <p:nvGrpSpPr>
          <p:cNvPr id="574" name="Google Shape;574;g3f6e27eb60b_0_524"/>
          <p:cNvGrpSpPr/>
          <p:nvPr/>
        </p:nvGrpSpPr>
        <p:grpSpPr>
          <a:xfrm>
            <a:off x="2752725" y="4867275"/>
            <a:ext cx="12834000" cy="825000"/>
            <a:chOff x="2752725" y="4867275"/>
            <a:chExt cx="12834000" cy="825000"/>
          </a:xfrm>
        </p:grpSpPr>
        <p:sp>
          <p:nvSpPr>
            <p:cNvPr id="575" name="Google Shape;575;g3f6e27eb60b_0_524"/>
            <p:cNvSpPr/>
            <p:nvPr/>
          </p:nvSpPr>
          <p:spPr>
            <a:xfrm>
              <a:off x="2752725" y="4867275"/>
              <a:ext cx="4640700" cy="82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Chosen One Trope</a:t>
              </a:r>
              <a:endParaRPr b="0" i="0" sz="2700" u="none" cap="none" strike="noStrike">
                <a:solidFill>
                  <a:schemeClr val="dk1"/>
                </a:solidFill>
                <a:latin typeface="Calibri"/>
                <a:ea typeface="Calibri"/>
                <a:cs typeface="Calibri"/>
                <a:sym typeface="Calibri"/>
              </a:endParaRPr>
            </a:p>
          </p:txBody>
        </p:sp>
        <p:sp>
          <p:nvSpPr>
            <p:cNvPr id="576" name="Google Shape;576;g3f6e27eb60b_0_524"/>
            <p:cNvSpPr/>
            <p:nvPr/>
          </p:nvSpPr>
          <p:spPr>
            <a:xfrm>
              <a:off x="7553325" y="5038725"/>
              <a:ext cx="80334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hero chosen by destiny to save the world</a:t>
              </a:r>
              <a:endParaRPr b="0" i="0" sz="2400" u="none" cap="none" strike="noStrike">
                <a:solidFill>
                  <a:schemeClr val="dk1"/>
                </a:solidFill>
                <a:latin typeface="Calibri"/>
                <a:ea typeface="Calibri"/>
                <a:cs typeface="Calibri"/>
                <a:sym typeface="Calibri"/>
              </a:endParaRPr>
            </a:p>
          </p:txBody>
        </p:sp>
      </p:grpSp>
      <p:grpSp>
        <p:nvGrpSpPr>
          <p:cNvPr id="577" name="Google Shape;577;g3f6e27eb60b_0_524"/>
          <p:cNvGrpSpPr/>
          <p:nvPr/>
        </p:nvGrpSpPr>
        <p:grpSpPr>
          <a:xfrm>
            <a:off x="2752725" y="6029325"/>
            <a:ext cx="12834000" cy="477263"/>
            <a:chOff x="2752725" y="6029325"/>
            <a:chExt cx="12834000" cy="477263"/>
          </a:xfrm>
        </p:grpSpPr>
        <p:sp>
          <p:nvSpPr>
            <p:cNvPr id="578" name="Google Shape;578;g3f6e27eb60b_0_524"/>
            <p:cNvSpPr/>
            <p:nvPr/>
          </p:nvSpPr>
          <p:spPr>
            <a:xfrm>
              <a:off x="2752725" y="6034088"/>
              <a:ext cx="4640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Magic</a:t>
              </a:r>
              <a:endParaRPr b="0" i="0" sz="2700" u="none" cap="none" strike="noStrike">
                <a:solidFill>
                  <a:schemeClr val="dk1"/>
                </a:solidFill>
                <a:latin typeface="Calibri"/>
                <a:ea typeface="Calibri"/>
                <a:cs typeface="Calibri"/>
                <a:sym typeface="Calibri"/>
              </a:endParaRPr>
            </a:p>
          </p:txBody>
        </p:sp>
        <p:sp>
          <p:nvSpPr>
            <p:cNvPr id="579" name="Google Shape;579;g3f6e27eb60b_0_524"/>
            <p:cNvSpPr/>
            <p:nvPr/>
          </p:nvSpPr>
          <p:spPr>
            <a:xfrm>
              <a:off x="7553325" y="6029325"/>
              <a:ext cx="80334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integral part of fantasy stories, can take many forms</a:t>
              </a:r>
              <a:endParaRPr b="0" i="0" sz="2400" u="none" cap="none" strike="noStrike">
                <a:solidFill>
                  <a:schemeClr val="dk1"/>
                </a:solidFill>
                <a:latin typeface="Calibri"/>
                <a:ea typeface="Calibri"/>
                <a:cs typeface="Calibri"/>
                <a:sym typeface="Calibri"/>
              </a:endParaRPr>
            </a:p>
          </p:txBody>
        </p:sp>
      </p:grpSp>
      <p:grpSp>
        <p:nvGrpSpPr>
          <p:cNvPr id="580" name="Google Shape;580;g3f6e27eb60b_0_524"/>
          <p:cNvGrpSpPr/>
          <p:nvPr/>
        </p:nvGrpSpPr>
        <p:grpSpPr>
          <a:xfrm>
            <a:off x="2752725" y="6848475"/>
            <a:ext cx="12834000" cy="477263"/>
            <a:chOff x="2752725" y="6848475"/>
            <a:chExt cx="12834000" cy="477263"/>
          </a:xfrm>
        </p:grpSpPr>
        <p:sp>
          <p:nvSpPr>
            <p:cNvPr id="581" name="Google Shape;581;g3f6e27eb60b_0_524"/>
            <p:cNvSpPr/>
            <p:nvPr/>
          </p:nvSpPr>
          <p:spPr>
            <a:xfrm>
              <a:off x="2752725" y="6853238"/>
              <a:ext cx="4640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The Best Curse</a:t>
              </a:r>
              <a:endParaRPr b="0" i="0" sz="2700" u="none" cap="none" strike="noStrike">
                <a:solidFill>
                  <a:schemeClr val="dk1"/>
                </a:solidFill>
                <a:latin typeface="Calibri"/>
                <a:ea typeface="Calibri"/>
                <a:cs typeface="Calibri"/>
                <a:sym typeface="Calibri"/>
              </a:endParaRPr>
            </a:p>
          </p:txBody>
        </p:sp>
        <p:sp>
          <p:nvSpPr>
            <p:cNvPr id="582" name="Google Shape;582;g3f6e27eb60b_0_524"/>
            <p:cNvSpPr/>
            <p:nvPr/>
          </p:nvSpPr>
          <p:spPr>
            <a:xfrm>
              <a:off x="7553325" y="6848475"/>
              <a:ext cx="80334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curse that is unique, creative, and fits within the story</a:t>
              </a:r>
              <a:endParaRPr b="0" i="0" sz="2400" u="none" cap="none" strike="noStrike">
                <a:solidFill>
                  <a:schemeClr val="dk1"/>
                </a:solidFill>
                <a:latin typeface="Calibri"/>
                <a:ea typeface="Calibri"/>
                <a:cs typeface="Calibri"/>
                <a:sym typeface="Calibri"/>
              </a:endParaRPr>
            </a:p>
          </p:txBody>
        </p:sp>
      </p:grpSp>
      <p:grpSp>
        <p:nvGrpSpPr>
          <p:cNvPr id="583" name="Google Shape;583;g3f6e27eb60b_0_524"/>
          <p:cNvGrpSpPr/>
          <p:nvPr/>
        </p:nvGrpSpPr>
        <p:grpSpPr>
          <a:xfrm>
            <a:off x="2752725" y="7667625"/>
            <a:ext cx="12834000" cy="825000"/>
            <a:chOff x="2752725" y="7667625"/>
            <a:chExt cx="12834000" cy="825000"/>
          </a:xfrm>
        </p:grpSpPr>
        <p:sp>
          <p:nvSpPr>
            <p:cNvPr id="584" name="Google Shape;584;g3f6e27eb60b_0_524"/>
            <p:cNvSpPr/>
            <p:nvPr/>
          </p:nvSpPr>
          <p:spPr>
            <a:xfrm>
              <a:off x="2752725" y="7667625"/>
              <a:ext cx="4640700" cy="825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Unique Creatures</a:t>
              </a:r>
              <a:endParaRPr b="0" i="0" sz="2700" u="none" cap="none" strike="noStrike">
                <a:solidFill>
                  <a:schemeClr val="dk1"/>
                </a:solidFill>
                <a:latin typeface="Calibri"/>
                <a:ea typeface="Calibri"/>
                <a:cs typeface="Calibri"/>
                <a:sym typeface="Calibri"/>
              </a:endParaRPr>
            </a:p>
          </p:txBody>
        </p:sp>
        <p:sp>
          <p:nvSpPr>
            <p:cNvPr id="585" name="Google Shape;585;g3f6e27eb60b_0_524"/>
            <p:cNvSpPr/>
            <p:nvPr/>
          </p:nvSpPr>
          <p:spPr>
            <a:xfrm>
              <a:off x="7553325" y="7839075"/>
              <a:ext cx="80334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variety of fantastical beings that inhabit the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590" name="Shape 590"/>
        <p:cNvGrpSpPr/>
        <p:nvPr/>
      </p:nvGrpSpPr>
      <p:grpSpPr>
        <a:xfrm>
          <a:off x="0" y="0"/>
          <a:ext cx="0" cy="0"/>
          <a:chOff x="0" y="0"/>
          <a:chExt cx="0" cy="0"/>
        </a:xfrm>
      </p:grpSpPr>
      <p:grpSp>
        <p:nvGrpSpPr>
          <p:cNvPr id="591" name="Google Shape;591;g3f6e27eb60b_0_553"/>
          <p:cNvGrpSpPr/>
          <p:nvPr/>
        </p:nvGrpSpPr>
        <p:grpSpPr>
          <a:xfrm>
            <a:off x="0" y="0"/>
            <a:ext cx="18288000" cy="10287000"/>
            <a:chOff x="0" y="0"/>
            <a:chExt cx="18288000" cy="10287000"/>
          </a:xfrm>
        </p:grpSpPr>
        <p:sp>
          <p:nvSpPr>
            <p:cNvPr id="592" name="Google Shape;592;g3f6e27eb60b_0_553"/>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593" name="Google Shape;593;g3f6e27eb60b_0_553"/>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594" name="Google Shape;594;g3f6e27eb60b_0_553"/>
          <p:cNvGrpSpPr/>
          <p:nvPr/>
        </p:nvGrpSpPr>
        <p:grpSpPr>
          <a:xfrm>
            <a:off x="17640300" y="7994925"/>
            <a:ext cx="596549" cy="2063476"/>
            <a:chOff x="17640300" y="7994925"/>
            <a:chExt cx="596549" cy="2063476"/>
          </a:xfrm>
        </p:grpSpPr>
        <p:pic>
          <p:nvPicPr>
            <p:cNvPr descr="preencoded.png" id="595" name="Google Shape;595;g3f6e27eb60b_0_553"/>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596" name="Google Shape;596;g3f6e27eb60b_0_55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97" name="Google Shape;597;g3f6e27eb60b_0_553"/>
          <p:cNvSpPr/>
          <p:nvPr/>
        </p:nvSpPr>
        <p:spPr>
          <a:xfrm>
            <a:off x="5810250" y="9601200"/>
            <a:ext cx="5859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To download more editable chart, </a:t>
            </a:r>
            <a:r>
              <a:rPr b="0" i="0" lang="en-US" sz="2400" u="sng" cap="none" strike="noStrike">
                <a:solidFill>
                  <a:srgbClr val="0E0E0E"/>
                </a:solidFill>
                <a:latin typeface="Lato"/>
                <a:ea typeface="Lato"/>
                <a:cs typeface="Lato"/>
                <a:sym typeface="Lato"/>
                <a:hlinkClick r:id="rId5">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598" name="Google Shape;598;g3f6e27eb60b_0_553"/>
          <p:cNvSpPr/>
          <p:nvPr/>
        </p:nvSpPr>
        <p:spPr>
          <a:xfrm>
            <a:off x="4076700" y="1323975"/>
            <a:ext cx="104109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The Organization</a:t>
            </a:r>
            <a:endParaRPr b="0" i="0" sz="6000" u="none" cap="none" strike="noStrike">
              <a:solidFill>
                <a:schemeClr val="dk1"/>
              </a:solidFill>
              <a:latin typeface="Calibri"/>
              <a:ea typeface="Calibri"/>
              <a:cs typeface="Calibri"/>
              <a:sym typeface="Calibri"/>
            </a:endParaRPr>
          </a:p>
        </p:txBody>
      </p:sp>
      <p:grpSp>
        <p:nvGrpSpPr>
          <p:cNvPr id="599" name="Google Shape;599;g3f6e27eb60b_0_553"/>
          <p:cNvGrpSpPr/>
          <p:nvPr/>
        </p:nvGrpSpPr>
        <p:grpSpPr>
          <a:xfrm>
            <a:off x="590550" y="2514600"/>
            <a:ext cx="17373600" cy="6564600"/>
            <a:chOff x="590550" y="2514600"/>
            <a:chExt cx="17373600" cy="6564600"/>
          </a:xfrm>
        </p:grpSpPr>
        <p:sp>
          <p:nvSpPr>
            <p:cNvPr id="600" name="Google Shape;600;g3f6e27eb60b_0_553"/>
            <p:cNvSpPr/>
            <p:nvPr/>
          </p:nvSpPr>
          <p:spPr>
            <a:xfrm>
              <a:off x="7629525" y="2514600"/>
              <a:ext cx="4114800" cy="11430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1" name="Google Shape;601;g3f6e27eb60b_0_553"/>
            <p:cNvPicPr preferRelativeResize="0"/>
            <p:nvPr/>
          </p:nvPicPr>
          <p:blipFill rotWithShape="1">
            <a:blip r:embed="rId6">
              <a:alphaModFix/>
            </a:blip>
            <a:srcRect b="0" l="0" r="0" t="0"/>
            <a:stretch/>
          </p:blipFill>
          <p:spPr>
            <a:xfrm>
              <a:off x="7858125" y="2667000"/>
              <a:ext cx="838200" cy="838200"/>
            </a:xfrm>
            <a:prstGeom prst="rect">
              <a:avLst/>
            </a:prstGeom>
            <a:noFill/>
            <a:ln>
              <a:noFill/>
            </a:ln>
          </p:spPr>
        </p:pic>
        <p:sp>
          <p:nvSpPr>
            <p:cNvPr id="602" name="Google Shape;602;g3f6e27eb60b_0_553"/>
            <p:cNvSpPr/>
            <p:nvPr/>
          </p:nvSpPr>
          <p:spPr>
            <a:xfrm>
              <a:off x="590550" y="4286250"/>
              <a:ext cx="4114800" cy="11430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3" name="Google Shape;603;g3f6e27eb60b_0_553"/>
            <p:cNvPicPr preferRelativeResize="0"/>
            <p:nvPr/>
          </p:nvPicPr>
          <p:blipFill rotWithShape="1">
            <a:blip r:embed="rId7">
              <a:alphaModFix/>
            </a:blip>
            <a:srcRect b="0" l="0" r="0" t="0"/>
            <a:stretch/>
          </p:blipFill>
          <p:spPr>
            <a:xfrm>
              <a:off x="819150" y="4438650"/>
              <a:ext cx="838200" cy="838200"/>
            </a:xfrm>
            <a:prstGeom prst="rect">
              <a:avLst/>
            </a:prstGeom>
            <a:noFill/>
            <a:ln>
              <a:noFill/>
            </a:ln>
          </p:spPr>
        </p:pic>
        <p:sp>
          <p:nvSpPr>
            <p:cNvPr id="604" name="Google Shape;604;g3f6e27eb60b_0_553"/>
            <p:cNvSpPr/>
            <p:nvPr/>
          </p:nvSpPr>
          <p:spPr>
            <a:xfrm>
              <a:off x="2876550" y="6038850"/>
              <a:ext cx="4114800" cy="11430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5" name="Google Shape;605;g3f6e27eb60b_0_553"/>
            <p:cNvPicPr preferRelativeResize="0"/>
            <p:nvPr/>
          </p:nvPicPr>
          <p:blipFill rotWithShape="1">
            <a:blip r:embed="rId8">
              <a:alphaModFix/>
            </a:blip>
            <a:srcRect b="0" l="0" r="0" t="0"/>
            <a:stretch/>
          </p:blipFill>
          <p:spPr>
            <a:xfrm>
              <a:off x="3105150" y="6191250"/>
              <a:ext cx="838200" cy="838200"/>
            </a:xfrm>
            <a:prstGeom prst="rect">
              <a:avLst/>
            </a:prstGeom>
            <a:noFill/>
            <a:ln>
              <a:noFill/>
            </a:ln>
          </p:spPr>
        </p:pic>
        <p:sp>
          <p:nvSpPr>
            <p:cNvPr id="606" name="Google Shape;606;g3f6e27eb60b_0_553"/>
            <p:cNvSpPr/>
            <p:nvPr/>
          </p:nvSpPr>
          <p:spPr>
            <a:xfrm>
              <a:off x="2876550" y="7829550"/>
              <a:ext cx="4114800" cy="11430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7" name="Google Shape;607;g3f6e27eb60b_0_553"/>
            <p:cNvPicPr preferRelativeResize="0"/>
            <p:nvPr/>
          </p:nvPicPr>
          <p:blipFill rotWithShape="1">
            <a:blip r:embed="rId9">
              <a:alphaModFix/>
            </a:blip>
            <a:srcRect b="0" l="0" r="0" t="0"/>
            <a:stretch/>
          </p:blipFill>
          <p:spPr>
            <a:xfrm>
              <a:off x="3105150" y="7981950"/>
              <a:ext cx="838200" cy="838200"/>
            </a:xfrm>
            <a:prstGeom prst="rect">
              <a:avLst/>
            </a:prstGeom>
            <a:noFill/>
            <a:ln>
              <a:noFill/>
            </a:ln>
          </p:spPr>
        </p:pic>
        <p:sp>
          <p:nvSpPr>
            <p:cNvPr id="608" name="Google Shape;608;g3f6e27eb60b_0_553"/>
            <p:cNvSpPr/>
            <p:nvPr/>
          </p:nvSpPr>
          <p:spPr>
            <a:xfrm>
              <a:off x="11506200" y="6057900"/>
              <a:ext cx="4114800" cy="11430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09" name="Google Shape;609;g3f6e27eb60b_0_553"/>
            <p:cNvPicPr preferRelativeResize="0"/>
            <p:nvPr/>
          </p:nvPicPr>
          <p:blipFill rotWithShape="1">
            <a:blip r:embed="rId10">
              <a:alphaModFix/>
            </a:blip>
            <a:srcRect b="0" l="0" r="0" t="0"/>
            <a:stretch/>
          </p:blipFill>
          <p:spPr>
            <a:xfrm>
              <a:off x="11734800" y="6210300"/>
              <a:ext cx="838200" cy="838200"/>
            </a:xfrm>
            <a:prstGeom prst="rect">
              <a:avLst/>
            </a:prstGeom>
            <a:noFill/>
            <a:ln>
              <a:noFill/>
            </a:ln>
          </p:spPr>
        </p:pic>
        <p:sp>
          <p:nvSpPr>
            <p:cNvPr id="610" name="Google Shape;610;g3f6e27eb60b_0_553"/>
            <p:cNvSpPr/>
            <p:nvPr/>
          </p:nvSpPr>
          <p:spPr>
            <a:xfrm>
              <a:off x="11506200" y="7981950"/>
              <a:ext cx="4114800" cy="10572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1" name="Google Shape;611;g3f6e27eb60b_0_553"/>
            <p:cNvPicPr preferRelativeResize="0"/>
            <p:nvPr/>
          </p:nvPicPr>
          <p:blipFill rotWithShape="1">
            <a:blip r:embed="rId11">
              <a:alphaModFix/>
            </a:blip>
            <a:srcRect b="0" l="0" r="0" t="0"/>
            <a:stretch/>
          </p:blipFill>
          <p:spPr>
            <a:xfrm>
              <a:off x="11734800" y="8134350"/>
              <a:ext cx="838200" cy="838200"/>
            </a:xfrm>
            <a:prstGeom prst="rect">
              <a:avLst/>
            </a:prstGeom>
            <a:noFill/>
            <a:ln>
              <a:noFill/>
            </a:ln>
          </p:spPr>
        </p:pic>
        <p:sp>
          <p:nvSpPr>
            <p:cNvPr id="612" name="Google Shape;612;g3f6e27eb60b_0_553"/>
            <p:cNvSpPr/>
            <p:nvPr/>
          </p:nvSpPr>
          <p:spPr>
            <a:xfrm>
              <a:off x="5010150" y="4286250"/>
              <a:ext cx="4114800" cy="11430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3" name="Google Shape;613;g3f6e27eb60b_0_553"/>
            <p:cNvPicPr preferRelativeResize="0"/>
            <p:nvPr/>
          </p:nvPicPr>
          <p:blipFill rotWithShape="1">
            <a:blip r:embed="rId12">
              <a:alphaModFix/>
            </a:blip>
            <a:srcRect b="0" l="0" r="0" t="0"/>
            <a:stretch/>
          </p:blipFill>
          <p:spPr>
            <a:xfrm>
              <a:off x="5238750" y="4438650"/>
              <a:ext cx="838200" cy="838200"/>
            </a:xfrm>
            <a:prstGeom prst="rect">
              <a:avLst/>
            </a:prstGeom>
            <a:noFill/>
            <a:ln>
              <a:noFill/>
            </a:ln>
          </p:spPr>
        </p:pic>
        <p:sp>
          <p:nvSpPr>
            <p:cNvPr id="614" name="Google Shape;614;g3f6e27eb60b_0_553"/>
            <p:cNvSpPr/>
            <p:nvPr/>
          </p:nvSpPr>
          <p:spPr>
            <a:xfrm>
              <a:off x="13849350" y="4286250"/>
              <a:ext cx="4114800" cy="11430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5" name="Google Shape;615;g3f6e27eb60b_0_553"/>
            <p:cNvPicPr preferRelativeResize="0"/>
            <p:nvPr/>
          </p:nvPicPr>
          <p:blipFill rotWithShape="1">
            <a:blip r:embed="rId13">
              <a:alphaModFix/>
            </a:blip>
            <a:srcRect b="0" l="0" r="0" t="0"/>
            <a:stretch/>
          </p:blipFill>
          <p:spPr>
            <a:xfrm>
              <a:off x="14077950" y="4438650"/>
              <a:ext cx="838200" cy="838200"/>
            </a:xfrm>
            <a:prstGeom prst="rect">
              <a:avLst/>
            </a:prstGeom>
            <a:noFill/>
            <a:ln>
              <a:noFill/>
            </a:ln>
          </p:spPr>
        </p:pic>
        <p:sp>
          <p:nvSpPr>
            <p:cNvPr id="616" name="Google Shape;616;g3f6e27eb60b_0_553"/>
            <p:cNvSpPr/>
            <p:nvPr/>
          </p:nvSpPr>
          <p:spPr>
            <a:xfrm>
              <a:off x="9429750" y="4286250"/>
              <a:ext cx="4114800" cy="11430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17" name="Google Shape;617;g3f6e27eb60b_0_553"/>
            <p:cNvPicPr preferRelativeResize="0"/>
            <p:nvPr/>
          </p:nvPicPr>
          <p:blipFill rotWithShape="1">
            <a:blip r:embed="rId14">
              <a:alphaModFix/>
            </a:blip>
            <a:srcRect b="0" l="0" r="0" t="0"/>
            <a:stretch/>
          </p:blipFill>
          <p:spPr>
            <a:xfrm>
              <a:off x="9658350" y="4438650"/>
              <a:ext cx="838200" cy="838200"/>
            </a:xfrm>
            <a:prstGeom prst="rect">
              <a:avLst/>
            </a:prstGeom>
            <a:noFill/>
            <a:ln>
              <a:noFill/>
            </a:ln>
          </p:spPr>
        </p:pic>
        <p:cxnSp>
          <p:nvCxnSpPr>
            <p:cNvPr id="618" name="Google Shape;618;g3f6e27eb60b_0_553"/>
            <p:cNvCxnSpPr/>
            <p:nvPr/>
          </p:nvCxnSpPr>
          <p:spPr>
            <a:xfrm rot="2489">
              <a:off x="2514598" y="3976724"/>
              <a:ext cx="13258803" cy="0"/>
            </a:xfrm>
            <a:prstGeom prst="straightConnector1">
              <a:avLst/>
            </a:prstGeom>
            <a:noFill/>
            <a:ln cap="flat" cmpd="sng" w="9525">
              <a:solidFill>
                <a:srgbClr val="4D4D4D"/>
              </a:solidFill>
              <a:prstDash val="solid"/>
              <a:round/>
              <a:headEnd len="sm" w="sm" type="none"/>
              <a:tailEnd len="sm" w="sm" type="none"/>
            </a:ln>
          </p:spPr>
        </p:cxnSp>
        <p:cxnSp>
          <p:nvCxnSpPr>
            <p:cNvPr id="619" name="Google Shape;619;g3f6e27eb60b_0_553"/>
            <p:cNvCxnSpPr/>
            <p:nvPr/>
          </p:nvCxnSpPr>
          <p:spPr>
            <a:xfrm rot="5291760">
              <a:off x="9605924" y="3829050"/>
              <a:ext cx="304951" cy="0"/>
            </a:xfrm>
            <a:prstGeom prst="straightConnector1">
              <a:avLst/>
            </a:prstGeom>
            <a:noFill/>
            <a:ln cap="flat" cmpd="sng" w="9525">
              <a:solidFill>
                <a:srgbClr val="4D4D4D"/>
              </a:solidFill>
              <a:prstDash val="solid"/>
              <a:round/>
              <a:headEnd len="sm" w="sm" type="none"/>
              <a:tailEnd len="sm" w="sm" type="none"/>
            </a:ln>
          </p:spPr>
        </p:cxnSp>
        <p:cxnSp>
          <p:nvCxnSpPr>
            <p:cNvPr id="620" name="Google Shape;620;g3f6e27eb60b_0_553"/>
            <p:cNvCxnSpPr/>
            <p:nvPr/>
          </p:nvCxnSpPr>
          <p:spPr>
            <a:xfrm rot="5295063">
              <a:off x="2362127"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21" name="Google Shape;621;g3f6e27eb60b_0_553"/>
            <p:cNvCxnSpPr/>
            <p:nvPr/>
          </p:nvCxnSpPr>
          <p:spPr>
            <a:xfrm rot="5295063">
              <a:off x="6981752"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22" name="Google Shape;622;g3f6e27eb60b_0_553"/>
            <p:cNvCxnSpPr/>
            <p:nvPr/>
          </p:nvCxnSpPr>
          <p:spPr>
            <a:xfrm rot="5295063">
              <a:off x="11401352"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23" name="Google Shape;623;g3f6e27eb60b_0_553"/>
            <p:cNvCxnSpPr/>
            <p:nvPr/>
          </p:nvCxnSpPr>
          <p:spPr>
            <a:xfrm rot="5295063">
              <a:off x="15611402"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24" name="Google Shape;624;g3f6e27eb60b_0_553"/>
            <p:cNvCxnSpPr/>
            <p:nvPr/>
          </p:nvCxnSpPr>
          <p:spPr>
            <a:xfrm rot="5389437">
              <a:off x="5576918" y="6905625"/>
              <a:ext cx="3124215" cy="0"/>
            </a:xfrm>
            <a:prstGeom prst="straightConnector1">
              <a:avLst/>
            </a:prstGeom>
            <a:noFill/>
            <a:ln cap="flat" cmpd="sng" w="9525">
              <a:solidFill>
                <a:srgbClr val="4D4D4D"/>
              </a:solidFill>
              <a:prstDash val="solid"/>
              <a:round/>
              <a:headEnd len="sm" w="sm" type="none"/>
              <a:tailEnd len="sm" w="sm" type="none"/>
            </a:ln>
          </p:spPr>
        </p:cxnSp>
        <p:cxnSp>
          <p:nvCxnSpPr>
            <p:cNvPr id="625" name="Google Shape;625;g3f6e27eb60b_0_553"/>
            <p:cNvCxnSpPr/>
            <p:nvPr/>
          </p:nvCxnSpPr>
          <p:spPr>
            <a:xfrm rot="216265">
              <a:off x="6991199" y="6615151"/>
              <a:ext cx="152702" cy="0"/>
            </a:xfrm>
            <a:prstGeom prst="straightConnector1">
              <a:avLst/>
            </a:prstGeom>
            <a:noFill/>
            <a:ln cap="flat" cmpd="sng" w="9525">
              <a:solidFill>
                <a:srgbClr val="4D4D4D"/>
              </a:solidFill>
              <a:prstDash val="solid"/>
              <a:round/>
              <a:headEnd len="sm" w="sm" type="none"/>
              <a:tailEnd len="sm" w="sm" type="none"/>
            </a:ln>
          </p:spPr>
        </p:cxnSp>
        <p:cxnSp>
          <p:nvCxnSpPr>
            <p:cNvPr id="626" name="Google Shape;626;g3f6e27eb60b_0_553"/>
            <p:cNvCxnSpPr/>
            <p:nvPr/>
          </p:nvCxnSpPr>
          <p:spPr>
            <a:xfrm rot="216265">
              <a:off x="15620849" y="6615151"/>
              <a:ext cx="152702" cy="0"/>
            </a:xfrm>
            <a:prstGeom prst="straightConnector1">
              <a:avLst/>
            </a:prstGeom>
            <a:noFill/>
            <a:ln cap="flat" cmpd="sng" w="9525">
              <a:solidFill>
                <a:srgbClr val="4D4D4D"/>
              </a:solidFill>
              <a:prstDash val="solid"/>
              <a:round/>
              <a:headEnd len="sm" w="sm" type="none"/>
              <a:tailEnd len="sm" w="sm" type="none"/>
            </a:ln>
          </p:spPr>
        </p:cxnSp>
        <p:cxnSp>
          <p:nvCxnSpPr>
            <p:cNvPr id="627" name="Google Shape;627;g3f6e27eb60b_0_553"/>
            <p:cNvCxnSpPr/>
            <p:nvPr/>
          </p:nvCxnSpPr>
          <p:spPr>
            <a:xfrm rot="216265">
              <a:off x="6991199" y="8463001"/>
              <a:ext cx="152702" cy="0"/>
            </a:xfrm>
            <a:prstGeom prst="straightConnector1">
              <a:avLst/>
            </a:prstGeom>
            <a:noFill/>
            <a:ln cap="flat" cmpd="sng" w="9525">
              <a:solidFill>
                <a:srgbClr val="4D4D4D"/>
              </a:solidFill>
              <a:prstDash val="solid"/>
              <a:round/>
              <a:headEnd len="sm" w="sm" type="none"/>
              <a:tailEnd len="sm" w="sm" type="none"/>
            </a:ln>
          </p:spPr>
        </p:cxnSp>
        <p:cxnSp>
          <p:nvCxnSpPr>
            <p:cNvPr id="628" name="Google Shape;628;g3f6e27eb60b_0_553"/>
            <p:cNvCxnSpPr/>
            <p:nvPr/>
          </p:nvCxnSpPr>
          <p:spPr>
            <a:xfrm rot="216265">
              <a:off x="15620849" y="8463001"/>
              <a:ext cx="152702" cy="0"/>
            </a:xfrm>
            <a:prstGeom prst="straightConnector1">
              <a:avLst/>
            </a:prstGeom>
            <a:noFill/>
            <a:ln cap="flat" cmpd="sng" w="9525">
              <a:solidFill>
                <a:srgbClr val="4D4D4D"/>
              </a:solidFill>
              <a:prstDash val="solid"/>
              <a:round/>
              <a:headEnd len="sm" w="sm" type="none"/>
              <a:tailEnd len="sm" w="sm" type="none"/>
            </a:ln>
          </p:spPr>
        </p:cxnSp>
        <p:cxnSp>
          <p:nvCxnSpPr>
            <p:cNvPr id="629" name="Google Shape;629;g3f6e27eb60b_0_553"/>
            <p:cNvCxnSpPr/>
            <p:nvPr/>
          </p:nvCxnSpPr>
          <p:spPr>
            <a:xfrm rot="5389070">
              <a:off x="14258917" y="6958051"/>
              <a:ext cx="3019515" cy="0"/>
            </a:xfrm>
            <a:prstGeom prst="straightConnector1">
              <a:avLst/>
            </a:prstGeom>
            <a:noFill/>
            <a:ln cap="flat" cmpd="sng" w="9525">
              <a:solidFill>
                <a:srgbClr val="4D4D4D"/>
              </a:solidFill>
              <a:prstDash val="solid"/>
              <a:round/>
              <a:headEnd len="sm" w="sm" type="none"/>
              <a:tailEnd len="sm" w="sm" type="none"/>
            </a:ln>
          </p:spPr>
        </p:cxnSp>
        <p:sp>
          <p:nvSpPr>
            <p:cNvPr id="630" name="Google Shape;630;g3f6e27eb60b_0_553"/>
            <p:cNvSpPr/>
            <p:nvPr/>
          </p:nvSpPr>
          <p:spPr>
            <a:xfrm>
              <a:off x="8848725" y="2690813"/>
              <a:ext cx="2735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Chloe Ng</a:t>
              </a:r>
              <a:endParaRPr b="0" i="0" sz="2700" u="none" cap="none" strike="noStrike">
                <a:solidFill>
                  <a:schemeClr val="dk1"/>
                </a:solidFill>
                <a:latin typeface="Calibri"/>
                <a:ea typeface="Calibri"/>
                <a:cs typeface="Calibri"/>
                <a:sym typeface="Calibri"/>
              </a:endParaRPr>
            </a:p>
          </p:txBody>
        </p:sp>
        <p:sp>
          <p:nvSpPr>
            <p:cNvPr id="631" name="Google Shape;631;g3f6e27eb60b_0_553"/>
            <p:cNvSpPr/>
            <p:nvPr/>
          </p:nvSpPr>
          <p:spPr>
            <a:xfrm>
              <a:off x="8848725" y="3119438"/>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Mage</a:t>
              </a:r>
              <a:endParaRPr b="0" i="0" sz="2400" u="none" cap="none" strike="noStrike">
                <a:solidFill>
                  <a:schemeClr val="dk1"/>
                </a:solidFill>
                <a:latin typeface="Calibri"/>
                <a:ea typeface="Calibri"/>
                <a:cs typeface="Calibri"/>
                <a:sym typeface="Calibri"/>
              </a:endParaRPr>
            </a:p>
          </p:txBody>
        </p:sp>
        <p:sp>
          <p:nvSpPr>
            <p:cNvPr id="632" name="Google Shape;632;g3f6e27eb60b_0_553"/>
            <p:cNvSpPr/>
            <p:nvPr/>
          </p:nvSpPr>
          <p:spPr>
            <a:xfrm>
              <a:off x="1809750" y="4462463"/>
              <a:ext cx="2735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Valtorin</a:t>
              </a:r>
              <a:endParaRPr b="0" i="0" sz="2700" u="none" cap="none" strike="noStrike">
                <a:solidFill>
                  <a:schemeClr val="dk1"/>
                </a:solidFill>
                <a:latin typeface="Calibri"/>
                <a:ea typeface="Calibri"/>
                <a:cs typeface="Calibri"/>
                <a:sym typeface="Calibri"/>
              </a:endParaRPr>
            </a:p>
          </p:txBody>
        </p:sp>
        <p:sp>
          <p:nvSpPr>
            <p:cNvPr id="633" name="Google Shape;633;g3f6e27eb60b_0_553"/>
            <p:cNvSpPr/>
            <p:nvPr/>
          </p:nvSpPr>
          <p:spPr>
            <a:xfrm>
              <a:off x="1809750" y="4891088"/>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Assassin</a:t>
              </a:r>
              <a:endParaRPr b="0" i="0" sz="2400" u="none" cap="none" strike="noStrike">
                <a:solidFill>
                  <a:schemeClr val="dk1"/>
                </a:solidFill>
                <a:latin typeface="Calibri"/>
                <a:ea typeface="Calibri"/>
                <a:cs typeface="Calibri"/>
                <a:sym typeface="Calibri"/>
              </a:endParaRPr>
            </a:p>
          </p:txBody>
        </p:sp>
        <p:sp>
          <p:nvSpPr>
            <p:cNvPr id="634" name="Google Shape;634;g3f6e27eb60b_0_553"/>
            <p:cNvSpPr/>
            <p:nvPr/>
          </p:nvSpPr>
          <p:spPr>
            <a:xfrm>
              <a:off x="4095750" y="6215063"/>
              <a:ext cx="2735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Lucian</a:t>
              </a:r>
              <a:endParaRPr b="0" i="0" sz="2700" u="none" cap="none" strike="noStrike">
                <a:solidFill>
                  <a:schemeClr val="dk1"/>
                </a:solidFill>
                <a:latin typeface="Calibri"/>
                <a:ea typeface="Calibri"/>
                <a:cs typeface="Calibri"/>
                <a:sym typeface="Calibri"/>
              </a:endParaRPr>
            </a:p>
          </p:txBody>
        </p:sp>
        <p:sp>
          <p:nvSpPr>
            <p:cNvPr id="635" name="Google Shape;635;g3f6e27eb60b_0_553"/>
            <p:cNvSpPr/>
            <p:nvPr/>
          </p:nvSpPr>
          <p:spPr>
            <a:xfrm>
              <a:off x="4095750" y="6643688"/>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Conjurer</a:t>
              </a:r>
              <a:endParaRPr b="0" i="0" sz="2400" u="none" cap="none" strike="noStrike">
                <a:solidFill>
                  <a:schemeClr val="dk1"/>
                </a:solidFill>
                <a:latin typeface="Calibri"/>
                <a:ea typeface="Calibri"/>
                <a:cs typeface="Calibri"/>
                <a:sym typeface="Calibri"/>
              </a:endParaRPr>
            </a:p>
          </p:txBody>
        </p:sp>
        <p:sp>
          <p:nvSpPr>
            <p:cNvPr id="636" name="Google Shape;636;g3f6e27eb60b_0_553"/>
            <p:cNvSpPr/>
            <p:nvPr/>
          </p:nvSpPr>
          <p:spPr>
            <a:xfrm>
              <a:off x="4095750" y="8005763"/>
              <a:ext cx="2735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Cedric</a:t>
              </a:r>
              <a:endParaRPr b="0" i="0" sz="2700" u="none" cap="none" strike="noStrike">
                <a:solidFill>
                  <a:schemeClr val="dk1"/>
                </a:solidFill>
                <a:latin typeface="Calibri"/>
                <a:ea typeface="Calibri"/>
                <a:cs typeface="Calibri"/>
                <a:sym typeface="Calibri"/>
              </a:endParaRPr>
            </a:p>
          </p:txBody>
        </p:sp>
        <p:sp>
          <p:nvSpPr>
            <p:cNvPr id="637" name="Google Shape;637;g3f6e27eb60b_0_553"/>
            <p:cNvSpPr/>
            <p:nvPr/>
          </p:nvSpPr>
          <p:spPr>
            <a:xfrm>
              <a:off x="4095750" y="8434388"/>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Timekeeper</a:t>
              </a:r>
              <a:endParaRPr b="0" i="0" sz="2400" u="none" cap="none" strike="noStrike">
                <a:solidFill>
                  <a:schemeClr val="dk1"/>
                </a:solidFill>
                <a:latin typeface="Calibri"/>
                <a:ea typeface="Calibri"/>
                <a:cs typeface="Calibri"/>
                <a:sym typeface="Calibri"/>
              </a:endParaRPr>
            </a:p>
          </p:txBody>
        </p:sp>
        <p:sp>
          <p:nvSpPr>
            <p:cNvPr id="638" name="Google Shape;638;g3f6e27eb60b_0_553"/>
            <p:cNvSpPr/>
            <p:nvPr/>
          </p:nvSpPr>
          <p:spPr>
            <a:xfrm>
              <a:off x="12725400" y="6234113"/>
              <a:ext cx="2735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Elvina</a:t>
              </a:r>
              <a:endParaRPr b="0" i="0" sz="2700" u="none" cap="none" strike="noStrike">
                <a:solidFill>
                  <a:schemeClr val="dk1"/>
                </a:solidFill>
                <a:latin typeface="Calibri"/>
                <a:ea typeface="Calibri"/>
                <a:cs typeface="Calibri"/>
                <a:sym typeface="Calibri"/>
              </a:endParaRPr>
            </a:p>
          </p:txBody>
        </p:sp>
        <p:sp>
          <p:nvSpPr>
            <p:cNvPr id="639" name="Google Shape;639;g3f6e27eb60b_0_553"/>
            <p:cNvSpPr/>
            <p:nvPr/>
          </p:nvSpPr>
          <p:spPr>
            <a:xfrm>
              <a:off x="12725400" y="6662738"/>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Oracle</a:t>
              </a:r>
              <a:endParaRPr b="0" i="0" sz="2400" u="none" cap="none" strike="noStrike">
                <a:solidFill>
                  <a:schemeClr val="dk1"/>
                </a:solidFill>
                <a:latin typeface="Calibri"/>
                <a:ea typeface="Calibri"/>
                <a:cs typeface="Calibri"/>
                <a:sym typeface="Calibri"/>
              </a:endParaRPr>
            </a:p>
          </p:txBody>
        </p:sp>
        <p:sp>
          <p:nvSpPr>
            <p:cNvPr id="640" name="Google Shape;640;g3f6e27eb60b_0_553"/>
            <p:cNvSpPr/>
            <p:nvPr/>
          </p:nvSpPr>
          <p:spPr>
            <a:xfrm>
              <a:off x="12725400" y="8134350"/>
              <a:ext cx="2735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Seraphina</a:t>
              </a:r>
              <a:endParaRPr b="0" i="0" sz="2700" u="none" cap="none" strike="noStrike">
                <a:solidFill>
                  <a:schemeClr val="dk1"/>
                </a:solidFill>
                <a:latin typeface="Calibri"/>
                <a:ea typeface="Calibri"/>
                <a:cs typeface="Calibri"/>
                <a:sym typeface="Calibri"/>
              </a:endParaRPr>
            </a:p>
          </p:txBody>
        </p:sp>
        <p:sp>
          <p:nvSpPr>
            <p:cNvPr id="641" name="Google Shape;641;g3f6e27eb60b_0_553"/>
            <p:cNvSpPr/>
            <p:nvPr/>
          </p:nvSpPr>
          <p:spPr>
            <a:xfrm>
              <a:off x="12725400" y="861060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Lightbringer</a:t>
              </a:r>
              <a:endParaRPr b="0" i="0" sz="2400" u="none" cap="none" strike="noStrike">
                <a:solidFill>
                  <a:schemeClr val="dk1"/>
                </a:solidFill>
                <a:latin typeface="Calibri"/>
                <a:ea typeface="Calibri"/>
                <a:cs typeface="Calibri"/>
                <a:sym typeface="Calibri"/>
              </a:endParaRPr>
            </a:p>
          </p:txBody>
        </p:sp>
        <p:sp>
          <p:nvSpPr>
            <p:cNvPr id="642" name="Google Shape;642;g3f6e27eb60b_0_553"/>
            <p:cNvSpPr/>
            <p:nvPr/>
          </p:nvSpPr>
          <p:spPr>
            <a:xfrm>
              <a:off x="6229350" y="4462463"/>
              <a:ext cx="2735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Aurielle</a:t>
              </a:r>
              <a:endParaRPr b="0" i="0" sz="2700" u="none" cap="none" strike="noStrike">
                <a:solidFill>
                  <a:schemeClr val="dk1"/>
                </a:solidFill>
                <a:latin typeface="Calibri"/>
                <a:ea typeface="Calibri"/>
                <a:cs typeface="Calibri"/>
                <a:sym typeface="Calibri"/>
              </a:endParaRPr>
            </a:p>
          </p:txBody>
        </p:sp>
        <p:sp>
          <p:nvSpPr>
            <p:cNvPr id="643" name="Google Shape;643;g3f6e27eb60b_0_553"/>
            <p:cNvSpPr/>
            <p:nvPr/>
          </p:nvSpPr>
          <p:spPr>
            <a:xfrm>
              <a:off x="6229350" y="4891088"/>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Priestess</a:t>
              </a:r>
              <a:endParaRPr b="0" i="0" sz="2400" u="none" cap="none" strike="noStrike">
                <a:solidFill>
                  <a:schemeClr val="dk1"/>
                </a:solidFill>
                <a:latin typeface="Calibri"/>
                <a:ea typeface="Calibri"/>
                <a:cs typeface="Calibri"/>
                <a:sym typeface="Calibri"/>
              </a:endParaRPr>
            </a:p>
          </p:txBody>
        </p:sp>
        <p:sp>
          <p:nvSpPr>
            <p:cNvPr id="644" name="Google Shape;644;g3f6e27eb60b_0_553"/>
            <p:cNvSpPr/>
            <p:nvPr/>
          </p:nvSpPr>
          <p:spPr>
            <a:xfrm>
              <a:off x="15068550" y="4462463"/>
              <a:ext cx="2735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Dariana</a:t>
              </a:r>
              <a:endParaRPr b="0" i="0" sz="2700" u="none" cap="none" strike="noStrike">
                <a:solidFill>
                  <a:schemeClr val="dk1"/>
                </a:solidFill>
                <a:latin typeface="Calibri"/>
                <a:ea typeface="Calibri"/>
                <a:cs typeface="Calibri"/>
                <a:sym typeface="Calibri"/>
              </a:endParaRPr>
            </a:p>
          </p:txBody>
        </p:sp>
        <p:sp>
          <p:nvSpPr>
            <p:cNvPr id="645" name="Google Shape;645;g3f6e27eb60b_0_553"/>
            <p:cNvSpPr/>
            <p:nvPr/>
          </p:nvSpPr>
          <p:spPr>
            <a:xfrm>
              <a:off x="15068550" y="4891088"/>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Shaman</a:t>
              </a:r>
              <a:endParaRPr b="0" i="0" sz="2400" u="none" cap="none" strike="noStrike">
                <a:solidFill>
                  <a:schemeClr val="dk1"/>
                </a:solidFill>
                <a:latin typeface="Calibri"/>
                <a:ea typeface="Calibri"/>
                <a:cs typeface="Calibri"/>
                <a:sym typeface="Calibri"/>
              </a:endParaRPr>
            </a:p>
          </p:txBody>
        </p:sp>
        <p:sp>
          <p:nvSpPr>
            <p:cNvPr id="646" name="Google Shape;646;g3f6e27eb60b_0_553"/>
            <p:cNvSpPr/>
            <p:nvPr/>
          </p:nvSpPr>
          <p:spPr>
            <a:xfrm>
              <a:off x="10648950" y="4462463"/>
              <a:ext cx="27357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Theronis</a:t>
              </a:r>
              <a:endParaRPr b="0" i="0" sz="2700" u="none" cap="none" strike="noStrike">
                <a:solidFill>
                  <a:schemeClr val="dk1"/>
                </a:solidFill>
                <a:latin typeface="Calibri"/>
                <a:ea typeface="Calibri"/>
                <a:cs typeface="Calibri"/>
                <a:sym typeface="Calibri"/>
              </a:endParaRPr>
            </a:p>
          </p:txBody>
        </p:sp>
        <p:sp>
          <p:nvSpPr>
            <p:cNvPr id="647" name="Google Shape;647;g3f6e27eb60b_0_553"/>
            <p:cNvSpPr/>
            <p:nvPr/>
          </p:nvSpPr>
          <p:spPr>
            <a:xfrm>
              <a:off x="10648950" y="4891088"/>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Warrior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652" name="Shape 652"/>
        <p:cNvGrpSpPr/>
        <p:nvPr/>
      </p:nvGrpSpPr>
      <p:grpSpPr>
        <a:xfrm>
          <a:off x="0" y="0"/>
          <a:ext cx="0" cy="0"/>
          <a:chOff x="0" y="0"/>
          <a:chExt cx="0" cy="0"/>
        </a:xfrm>
      </p:grpSpPr>
      <p:grpSp>
        <p:nvGrpSpPr>
          <p:cNvPr id="653" name="Google Shape;653;g3f6e27eb60b_0_614"/>
          <p:cNvGrpSpPr/>
          <p:nvPr/>
        </p:nvGrpSpPr>
        <p:grpSpPr>
          <a:xfrm>
            <a:off x="0" y="0"/>
            <a:ext cx="18288000" cy="10287000"/>
            <a:chOff x="0" y="0"/>
            <a:chExt cx="18288000" cy="10287000"/>
          </a:xfrm>
        </p:grpSpPr>
        <p:sp>
          <p:nvSpPr>
            <p:cNvPr id="654" name="Google Shape;654;g3f6e27eb60b_0_614"/>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5" name="Google Shape;655;g3f6e27eb60b_0_614"/>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656" name="Google Shape;656;g3f6e27eb60b_0_614"/>
          <p:cNvGrpSpPr/>
          <p:nvPr/>
        </p:nvGrpSpPr>
        <p:grpSpPr>
          <a:xfrm>
            <a:off x="17640300" y="7994925"/>
            <a:ext cx="596549" cy="2063476"/>
            <a:chOff x="17640300" y="7994925"/>
            <a:chExt cx="596549" cy="2063476"/>
          </a:xfrm>
        </p:grpSpPr>
        <p:pic>
          <p:nvPicPr>
            <p:cNvPr descr="preencoded.png" id="657" name="Google Shape;657;g3f6e27eb60b_0_614"/>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658" name="Google Shape;658;g3f6e27eb60b_0_61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59" name="Google Shape;659;g3f6e27eb60b_0_614"/>
          <p:cNvSpPr/>
          <p:nvPr/>
        </p:nvSpPr>
        <p:spPr>
          <a:xfrm>
            <a:off x="8772525" y="2486025"/>
            <a:ext cx="8370600" cy="148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4800"/>
              <a:buFont typeface="Syncopate"/>
              <a:buNone/>
            </a:pPr>
            <a:r>
              <a:rPr b="1" i="0" lang="en-US" sz="4800" u="none" cap="none" strike="noStrike">
                <a:solidFill>
                  <a:srgbClr val="273E4C"/>
                </a:solidFill>
                <a:latin typeface="Syncopate"/>
                <a:ea typeface="Syncopate"/>
                <a:cs typeface="Syncopate"/>
                <a:sym typeface="Syncopate"/>
              </a:rPr>
              <a:t>Thank you for</a:t>
            </a:r>
            <a:endParaRPr b="0" i="0" sz="48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273E4C"/>
              </a:buClr>
              <a:buSzPts val="4800"/>
              <a:buFont typeface="Syncopate"/>
              <a:buNone/>
            </a:pPr>
            <a:r>
              <a:rPr b="1" i="0" lang="en-US" sz="4800" u="none" cap="none" strike="noStrike">
                <a:solidFill>
                  <a:srgbClr val="273E4C"/>
                </a:solidFill>
                <a:latin typeface="Syncopate"/>
                <a:ea typeface="Syncopate"/>
                <a:cs typeface="Syncopate"/>
                <a:sym typeface="Syncopate"/>
              </a:rPr>
              <a:t>choosing EaTemp</a:t>
            </a:r>
            <a:endParaRPr b="0" i="0" sz="4800" u="none" cap="none" strike="noStrike">
              <a:solidFill>
                <a:schemeClr val="dk1"/>
              </a:solidFill>
              <a:latin typeface="Calibri"/>
              <a:ea typeface="Calibri"/>
              <a:cs typeface="Calibri"/>
              <a:sym typeface="Calibri"/>
            </a:endParaRPr>
          </a:p>
        </p:txBody>
      </p:sp>
      <p:sp>
        <p:nvSpPr>
          <p:cNvPr id="660" name="Google Shape;660;g3f6e27eb60b_0_614"/>
          <p:cNvSpPr/>
          <p:nvPr/>
        </p:nvSpPr>
        <p:spPr>
          <a:xfrm>
            <a:off x="8772525" y="4210050"/>
            <a:ext cx="8280900" cy="37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Yes, you can use this for both personal and commercial projects.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No, you don't have to credit us.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No, you can't resell or redistribute it, including uploading this template online.</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And you can support us by sharing our site, EaTemp.com, with others.</a:t>
            </a:r>
            <a:endParaRPr b="0" i="0" sz="2400" u="none" cap="none" strike="noStrike">
              <a:solidFill>
                <a:schemeClr val="dk1"/>
              </a:solidFill>
              <a:latin typeface="Calibri"/>
              <a:ea typeface="Calibri"/>
              <a:cs typeface="Calibri"/>
              <a:sym typeface="Calibri"/>
            </a:endParaRPr>
          </a:p>
        </p:txBody>
      </p:sp>
      <p:sp>
        <p:nvSpPr>
          <p:cNvPr id="661" name="Google Shape;661;g3f6e27eb60b_0_614"/>
          <p:cNvSpPr/>
          <p:nvPr/>
        </p:nvSpPr>
        <p:spPr>
          <a:xfrm rot="-5400000">
            <a:off x="16259100" y="5808300"/>
            <a:ext cx="3345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Credit | Image: </a:t>
            </a:r>
            <a:r>
              <a:rPr b="0" i="0" lang="en-US" sz="2400" u="sng" cap="none" strike="noStrike">
                <a:solidFill>
                  <a:srgbClr val="0E0E0E"/>
                </a:solidFill>
                <a:latin typeface="Lato"/>
                <a:ea typeface="Lato"/>
                <a:cs typeface="Lato"/>
                <a:sym typeface="Lato"/>
                <a:hlinkClick r:id="rId5">
                  <a:extLst>
                    <a:ext uri="{A12FA001-AC4F-418D-AE19-62706E023703}">
                      <ahyp:hlinkClr val="tx"/>
                    </a:ext>
                  </a:extLst>
                </a:hlinkClick>
              </a:rPr>
              <a:t>Unsplash</a:t>
            </a:r>
            <a:r>
              <a:rPr b="0" i="0" lang="en-US" sz="2400" u="none" cap="none" strike="noStrike">
                <a:solidFill>
                  <a:srgbClr val="0E0E0E"/>
                </a:solidFill>
                <a:latin typeface="Lato"/>
                <a:ea typeface="Lato"/>
                <a:cs typeface="Lato"/>
                <a:sym typeface="Lato"/>
              </a:rPr>
              <a:t> </a:t>
            </a:r>
            <a:endParaRPr b="0" i="0" sz="2400" u="none" cap="none" strike="noStrike">
              <a:solidFill>
                <a:schemeClr val="dk1"/>
              </a:solidFill>
              <a:latin typeface="Calibri"/>
              <a:ea typeface="Calibri"/>
              <a:cs typeface="Calibri"/>
              <a:sym typeface="Calibri"/>
            </a:endParaRPr>
          </a:p>
        </p:txBody>
      </p:sp>
      <p:pic>
        <p:nvPicPr>
          <p:cNvPr descr="preencoded.png" id="662" name="Google Shape;662;g3f6e27eb60b_0_614"/>
          <p:cNvPicPr preferRelativeResize="0"/>
          <p:nvPr/>
        </p:nvPicPr>
        <p:blipFill rotWithShape="1">
          <a:blip r:embed="rId6">
            <a:alphaModFix/>
          </a:blip>
          <a:srcRect b="0" l="0" r="0" t="0"/>
          <a:stretch/>
        </p:blipFill>
        <p:spPr>
          <a:xfrm>
            <a:off x="1485900" y="1800225"/>
            <a:ext cx="6610350" cy="6981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43" name="Shape 43"/>
        <p:cNvGrpSpPr/>
        <p:nvPr/>
      </p:nvGrpSpPr>
      <p:grpSpPr>
        <a:xfrm>
          <a:off x="0" y="0"/>
          <a:ext cx="0" cy="0"/>
          <a:chOff x="0" y="0"/>
          <a:chExt cx="0" cy="0"/>
        </a:xfrm>
      </p:grpSpPr>
      <p:grpSp>
        <p:nvGrpSpPr>
          <p:cNvPr id="44" name="Google Shape;44;g3f6e27eb60b_0_26"/>
          <p:cNvGrpSpPr/>
          <p:nvPr/>
        </p:nvGrpSpPr>
        <p:grpSpPr>
          <a:xfrm>
            <a:off x="0" y="0"/>
            <a:ext cx="18288000" cy="10287000"/>
            <a:chOff x="0" y="0"/>
            <a:chExt cx="18288000" cy="10287000"/>
          </a:xfrm>
        </p:grpSpPr>
        <p:sp>
          <p:nvSpPr>
            <p:cNvPr id="45" name="Google Shape;45;g3f6e27eb60b_0_26"/>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46" name="Google Shape;46;g3f6e27eb60b_0_26"/>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47" name="Google Shape;47;g3f6e27eb60b_0_26"/>
          <p:cNvGrpSpPr/>
          <p:nvPr/>
        </p:nvGrpSpPr>
        <p:grpSpPr>
          <a:xfrm>
            <a:off x="17640300" y="7994925"/>
            <a:ext cx="596549" cy="2063476"/>
            <a:chOff x="17640300" y="7994925"/>
            <a:chExt cx="596549" cy="2063476"/>
          </a:xfrm>
        </p:grpSpPr>
        <p:pic>
          <p:nvPicPr>
            <p:cNvPr descr="preencoded.png" id="48" name="Google Shape;48;g3f6e27eb60b_0_26"/>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9" name="Google Shape;49;g3f6e27eb60b_0_2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0" name="Google Shape;50;g3f6e27eb60b_0_26"/>
          <p:cNvSpPr/>
          <p:nvPr/>
        </p:nvSpPr>
        <p:spPr>
          <a:xfrm>
            <a:off x="323850" y="1447800"/>
            <a:ext cx="18066900" cy="1693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9600"/>
              <a:buFont typeface="Syncopate"/>
              <a:buNone/>
            </a:pPr>
            <a:r>
              <a:rPr b="1" i="0" lang="en-US" sz="9600" u="none" cap="none" strike="noStrike">
                <a:solidFill>
                  <a:srgbClr val="273E4C"/>
                </a:solidFill>
                <a:latin typeface="Syncopate"/>
                <a:ea typeface="Syncopate"/>
                <a:cs typeface="Syncopate"/>
                <a:sym typeface="Syncopate"/>
              </a:rPr>
              <a:t>Table of Contents</a:t>
            </a:r>
            <a:endParaRPr b="0" i="0" sz="9600" u="none" cap="none" strike="noStrike">
              <a:solidFill>
                <a:schemeClr val="dk1"/>
              </a:solidFill>
              <a:latin typeface="Calibri"/>
              <a:ea typeface="Calibri"/>
              <a:cs typeface="Calibri"/>
              <a:sym typeface="Calibri"/>
            </a:endParaRPr>
          </a:p>
        </p:txBody>
      </p:sp>
      <p:grpSp>
        <p:nvGrpSpPr>
          <p:cNvPr id="51" name="Google Shape;51;g3f6e27eb60b_0_26"/>
          <p:cNvGrpSpPr/>
          <p:nvPr/>
        </p:nvGrpSpPr>
        <p:grpSpPr>
          <a:xfrm>
            <a:off x="1743075" y="3390900"/>
            <a:ext cx="1219200" cy="1219200"/>
            <a:chOff x="1743075" y="3390900"/>
            <a:chExt cx="1219200" cy="1219200"/>
          </a:xfrm>
        </p:grpSpPr>
        <p:sp>
          <p:nvSpPr>
            <p:cNvPr id="52" name="Google Shape;52;g3f6e27eb60b_0_26"/>
            <p:cNvSpPr/>
            <p:nvPr/>
          </p:nvSpPr>
          <p:spPr>
            <a:xfrm>
              <a:off x="1743075" y="3390900"/>
              <a:ext cx="1219200" cy="1219200"/>
            </a:xfrm>
            <a:prstGeom prst="ellipse">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f6e27eb60b_0_26"/>
            <p:cNvSpPr/>
            <p:nvPr/>
          </p:nvSpPr>
          <p:spPr>
            <a:xfrm>
              <a:off x="1953578" y="3682365"/>
              <a:ext cx="798300" cy="63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E4C"/>
                </a:buClr>
                <a:buSzPts val="3600"/>
                <a:buFont typeface="Syncopate"/>
                <a:buNone/>
              </a:pPr>
              <a:r>
                <a:rPr b="1" i="0" lang="en-US" sz="3600" u="none" cap="none" strike="noStrike">
                  <a:solidFill>
                    <a:srgbClr val="273E4C"/>
                  </a:solidFill>
                  <a:latin typeface="Syncopate"/>
                  <a:ea typeface="Syncopate"/>
                  <a:cs typeface="Syncopate"/>
                  <a:sym typeface="Syncopate"/>
                </a:rPr>
                <a:t>01</a:t>
              </a:r>
              <a:endParaRPr b="0" i="0" sz="3600" u="none" cap="none" strike="noStrike">
                <a:solidFill>
                  <a:schemeClr val="dk1"/>
                </a:solidFill>
                <a:latin typeface="Calibri"/>
                <a:ea typeface="Calibri"/>
                <a:cs typeface="Calibri"/>
                <a:sym typeface="Calibri"/>
              </a:endParaRPr>
            </a:p>
          </p:txBody>
        </p:sp>
      </p:grpSp>
      <p:grpSp>
        <p:nvGrpSpPr>
          <p:cNvPr id="54" name="Google Shape;54;g3f6e27eb60b_0_26"/>
          <p:cNvGrpSpPr/>
          <p:nvPr/>
        </p:nvGrpSpPr>
        <p:grpSpPr>
          <a:xfrm>
            <a:off x="1743075" y="4762500"/>
            <a:ext cx="5577900" cy="1021050"/>
            <a:chOff x="1743075" y="4762500"/>
            <a:chExt cx="5577900" cy="1021050"/>
          </a:xfrm>
        </p:grpSpPr>
        <p:sp>
          <p:nvSpPr>
            <p:cNvPr id="55" name="Google Shape;55;g3f6e27eb60b_0_26"/>
            <p:cNvSpPr/>
            <p:nvPr/>
          </p:nvSpPr>
          <p:spPr>
            <a:xfrm>
              <a:off x="1743075" y="4762500"/>
              <a:ext cx="55779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Introduction</a:t>
              </a:r>
              <a:endParaRPr b="0" i="0" sz="3600" u="none" cap="none" strike="noStrike">
                <a:solidFill>
                  <a:schemeClr val="dk1"/>
                </a:solidFill>
                <a:latin typeface="Calibri"/>
                <a:ea typeface="Calibri"/>
                <a:cs typeface="Calibri"/>
                <a:sym typeface="Calibri"/>
              </a:endParaRPr>
            </a:p>
          </p:txBody>
        </p:sp>
        <p:sp>
          <p:nvSpPr>
            <p:cNvPr id="56" name="Google Shape;56;g3f6e27eb60b_0_26"/>
            <p:cNvSpPr/>
            <p:nvPr/>
          </p:nvSpPr>
          <p:spPr>
            <a:xfrm>
              <a:off x="1743075" y="5314950"/>
              <a:ext cx="5547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Extraordinary Realm</a:t>
              </a:r>
              <a:endParaRPr b="0" i="0" sz="2400" u="none" cap="none" strike="noStrike">
                <a:solidFill>
                  <a:schemeClr val="dk1"/>
                </a:solidFill>
                <a:latin typeface="Calibri"/>
                <a:ea typeface="Calibri"/>
                <a:cs typeface="Calibri"/>
                <a:sym typeface="Calibri"/>
              </a:endParaRPr>
            </a:p>
          </p:txBody>
        </p:sp>
      </p:grpSp>
      <p:grpSp>
        <p:nvGrpSpPr>
          <p:cNvPr id="57" name="Google Shape;57;g3f6e27eb60b_0_26"/>
          <p:cNvGrpSpPr/>
          <p:nvPr/>
        </p:nvGrpSpPr>
        <p:grpSpPr>
          <a:xfrm>
            <a:off x="1743075" y="6867525"/>
            <a:ext cx="1219200" cy="1219200"/>
            <a:chOff x="1743075" y="6867525"/>
            <a:chExt cx="1219200" cy="1219200"/>
          </a:xfrm>
        </p:grpSpPr>
        <p:sp>
          <p:nvSpPr>
            <p:cNvPr id="58" name="Google Shape;58;g3f6e27eb60b_0_26"/>
            <p:cNvSpPr/>
            <p:nvPr/>
          </p:nvSpPr>
          <p:spPr>
            <a:xfrm>
              <a:off x="1743075" y="6867525"/>
              <a:ext cx="1219200" cy="12192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f6e27eb60b_0_26"/>
            <p:cNvSpPr/>
            <p:nvPr/>
          </p:nvSpPr>
          <p:spPr>
            <a:xfrm>
              <a:off x="1877378" y="7158990"/>
              <a:ext cx="950700" cy="63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E4C"/>
                </a:buClr>
                <a:buSzPts val="3600"/>
                <a:buFont typeface="Syncopate"/>
                <a:buNone/>
              </a:pPr>
              <a:r>
                <a:rPr b="1" i="0" lang="en-US" sz="3600" u="none" cap="none" strike="noStrike">
                  <a:solidFill>
                    <a:srgbClr val="273E4C"/>
                  </a:solidFill>
                  <a:latin typeface="Syncopate"/>
                  <a:ea typeface="Syncopate"/>
                  <a:cs typeface="Syncopate"/>
                  <a:sym typeface="Syncopate"/>
                </a:rPr>
                <a:t>02</a:t>
              </a:r>
              <a:endParaRPr b="0" i="0" sz="3600" u="none" cap="none" strike="noStrike">
                <a:solidFill>
                  <a:schemeClr val="dk1"/>
                </a:solidFill>
                <a:latin typeface="Calibri"/>
                <a:ea typeface="Calibri"/>
                <a:cs typeface="Calibri"/>
                <a:sym typeface="Calibri"/>
              </a:endParaRPr>
            </a:p>
          </p:txBody>
        </p:sp>
      </p:grpSp>
      <p:grpSp>
        <p:nvGrpSpPr>
          <p:cNvPr id="60" name="Google Shape;60;g3f6e27eb60b_0_26"/>
          <p:cNvGrpSpPr/>
          <p:nvPr/>
        </p:nvGrpSpPr>
        <p:grpSpPr>
          <a:xfrm>
            <a:off x="1743075" y="8239125"/>
            <a:ext cx="5577900" cy="1021050"/>
            <a:chOff x="1743075" y="8239125"/>
            <a:chExt cx="5577900" cy="1021050"/>
          </a:xfrm>
        </p:grpSpPr>
        <p:sp>
          <p:nvSpPr>
            <p:cNvPr id="61" name="Google Shape;61;g3f6e27eb60b_0_26"/>
            <p:cNvSpPr/>
            <p:nvPr/>
          </p:nvSpPr>
          <p:spPr>
            <a:xfrm>
              <a:off x="1743075" y="8239125"/>
              <a:ext cx="55779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Encounters</a:t>
              </a:r>
              <a:endParaRPr b="0" i="0" sz="3600" u="none" cap="none" strike="noStrike">
                <a:solidFill>
                  <a:schemeClr val="dk1"/>
                </a:solidFill>
                <a:latin typeface="Calibri"/>
                <a:ea typeface="Calibri"/>
                <a:cs typeface="Calibri"/>
                <a:sym typeface="Calibri"/>
              </a:endParaRPr>
            </a:p>
          </p:txBody>
        </p:sp>
        <p:sp>
          <p:nvSpPr>
            <p:cNvPr id="62" name="Google Shape;62;g3f6e27eb60b_0_26"/>
            <p:cNvSpPr/>
            <p:nvPr/>
          </p:nvSpPr>
          <p:spPr>
            <a:xfrm>
              <a:off x="1743075" y="8791575"/>
              <a:ext cx="5547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Unicorn Sightings</a:t>
              </a:r>
              <a:endParaRPr b="0" i="0" sz="2400" u="none" cap="none" strike="noStrike">
                <a:solidFill>
                  <a:schemeClr val="dk1"/>
                </a:solidFill>
                <a:latin typeface="Calibri"/>
                <a:ea typeface="Calibri"/>
                <a:cs typeface="Calibri"/>
                <a:sym typeface="Calibri"/>
              </a:endParaRPr>
            </a:p>
          </p:txBody>
        </p:sp>
      </p:grpSp>
      <p:grpSp>
        <p:nvGrpSpPr>
          <p:cNvPr id="63" name="Google Shape;63;g3f6e27eb60b_0_26"/>
          <p:cNvGrpSpPr/>
          <p:nvPr/>
        </p:nvGrpSpPr>
        <p:grpSpPr>
          <a:xfrm>
            <a:off x="7229475" y="3390900"/>
            <a:ext cx="1219200" cy="1219200"/>
            <a:chOff x="7229475" y="3390900"/>
            <a:chExt cx="1219200" cy="1219200"/>
          </a:xfrm>
        </p:grpSpPr>
        <p:sp>
          <p:nvSpPr>
            <p:cNvPr id="64" name="Google Shape;64;g3f6e27eb60b_0_26"/>
            <p:cNvSpPr/>
            <p:nvPr/>
          </p:nvSpPr>
          <p:spPr>
            <a:xfrm>
              <a:off x="7229475" y="3390900"/>
              <a:ext cx="1219200" cy="1219200"/>
            </a:xfrm>
            <a:prstGeom prst="rect">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g3f6e27eb60b_0_26"/>
            <p:cNvSpPr/>
            <p:nvPr/>
          </p:nvSpPr>
          <p:spPr>
            <a:xfrm>
              <a:off x="7368540" y="3682365"/>
              <a:ext cx="941100" cy="63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E4C"/>
                </a:buClr>
                <a:buSzPts val="3600"/>
                <a:buFont typeface="Syncopate"/>
                <a:buNone/>
              </a:pPr>
              <a:r>
                <a:rPr b="1" i="0" lang="en-US" sz="3600" u="none" cap="none" strike="noStrike">
                  <a:solidFill>
                    <a:srgbClr val="273E4C"/>
                  </a:solidFill>
                  <a:latin typeface="Syncopate"/>
                  <a:ea typeface="Syncopate"/>
                  <a:cs typeface="Syncopate"/>
                  <a:sym typeface="Syncopate"/>
                </a:rPr>
                <a:t>03</a:t>
              </a:r>
              <a:endParaRPr b="0" i="0" sz="3600" u="none" cap="none" strike="noStrike">
                <a:solidFill>
                  <a:schemeClr val="dk1"/>
                </a:solidFill>
                <a:latin typeface="Calibri"/>
                <a:ea typeface="Calibri"/>
                <a:cs typeface="Calibri"/>
                <a:sym typeface="Calibri"/>
              </a:endParaRPr>
            </a:p>
          </p:txBody>
        </p:sp>
      </p:grpSp>
      <p:grpSp>
        <p:nvGrpSpPr>
          <p:cNvPr id="66" name="Google Shape;66;g3f6e27eb60b_0_26"/>
          <p:cNvGrpSpPr/>
          <p:nvPr/>
        </p:nvGrpSpPr>
        <p:grpSpPr>
          <a:xfrm>
            <a:off x="7229475" y="4762500"/>
            <a:ext cx="5577900" cy="1021050"/>
            <a:chOff x="7229475" y="4762500"/>
            <a:chExt cx="5577900" cy="1021050"/>
          </a:xfrm>
        </p:grpSpPr>
        <p:sp>
          <p:nvSpPr>
            <p:cNvPr id="67" name="Google Shape;67;g3f6e27eb60b_0_26"/>
            <p:cNvSpPr/>
            <p:nvPr/>
          </p:nvSpPr>
          <p:spPr>
            <a:xfrm>
              <a:off x="7229475" y="4762500"/>
              <a:ext cx="55779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Wonders</a:t>
              </a:r>
              <a:endParaRPr b="0" i="0" sz="3600" u="none" cap="none" strike="noStrike">
                <a:solidFill>
                  <a:schemeClr val="dk1"/>
                </a:solidFill>
                <a:latin typeface="Calibri"/>
                <a:ea typeface="Calibri"/>
                <a:cs typeface="Calibri"/>
                <a:sym typeface="Calibri"/>
              </a:endParaRPr>
            </a:p>
          </p:txBody>
        </p:sp>
        <p:sp>
          <p:nvSpPr>
            <p:cNvPr id="68" name="Google Shape;68;g3f6e27eb60b_0_26"/>
            <p:cNvSpPr/>
            <p:nvPr/>
          </p:nvSpPr>
          <p:spPr>
            <a:xfrm>
              <a:off x="7229475" y="5314950"/>
              <a:ext cx="5547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Wishes Granted</a:t>
              </a:r>
              <a:endParaRPr b="0" i="0" sz="2400" u="none" cap="none" strike="noStrike">
                <a:solidFill>
                  <a:schemeClr val="dk1"/>
                </a:solidFill>
                <a:latin typeface="Calibri"/>
                <a:ea typeface="Calibri"/>
                <a:cs typeface="Calibri"/>
                <a:sym typeface="Calibri"/>
              </a:endParaRPr>
            </a:p>
          </p:txBody>
        </p:sp>
      </p:grpSp>
      <p:grpSp>
        <p:nvGrpSpPr>
          <p:cNvPr id="69" name="Google Shape;69;g3f6e27eb60b_0_26"/>
          <p:cNvGrpSpPr/>
          <p:nvPr/>
        </p:nvGrpSpPr>
        <p:grpSpPr>
          <a:xfrm>
            <a:off x="7229475" y="6867525"/>
            <a:ext cx="1219200" cy="1219200"/>
            <a:chOff x="7229475" y="6867525"/>
            <a:chExt cx="1219200" cy="1219200"/>
          </a:xfrm>
        </p:grpSpPr>
        <p:sp>
          <p:nvSpPr>
            <p:cNvPr id="70" name="Google Shape;70;g3f6e27eb60b_0_26"/>
            <p:cNvSpPr/>
            <p:nvPr/>
          </p:nvSpPr>
          <p:spPr>
            <a:xfrm>
              <a:off x="7229475" y="6867525"/>
              <a:ext cx="1219200" cy="1219200"/>
            </a:xfrm>
            <a:prstGeom prst="ellipse">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f6e27eb60b_0_26"/>
            <p:cNvSpPr/>
            <p:nvPr/>
          </p:nvSpPr>
          <p:spPr>
            <a:xfrm>
              <a:off x="7363778" y="7158990"/>
              <a:ext cx="950700" cy="63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3E4C"/>
                </a:buClr>
                <a:buSzPts val="3600"/>
                <a:buFont typeface="Syncopate"/>
                <a:buNone/>
              </a:pPr>
              <a:r>
                <a:rPr b="1" i="0" lang="en-US" sz="3600" u="none" cap="none" strike="noStrike">
                  <a:solidFill>
                    <a:srgbClr val="273E4C"/>
                  </a:solidFill>
                  <a:latin typeface="Syncopate"/>
                  <a:ea typeface="Syncopate"/>
                  <a:cs typeface="Syncopate"/>
                  <a:sym typeface="Syncopate"/>
                </a:rPr>
                <a:t>04</a:t>
              </a:r>
              <a:endParaRPr b="0" i="0" sz="3600" u="none" cap="none" strike="noStrike">
                <a:solidFill>
                  <a:schemeClr val="dk1"/>
                </a:solidFill>
                <a:latin typeface="Calibri"/>
                <a:ea typeface="Calibri"/>
                <a:cs typeface="Calibri"/>
                <a:sym typeface="Calibri"/>
              </a:endParaRPr>
            </a:p>
          </p:txBody>
        </p:sp>
      </p:grpSp>
      <p:grpSp>
        <p:nvGrpSpPr>
          <p:cNvPr id="72" name="Google Shape;72;g3f6e27eb60b_0_26"/>
          <p:cNvGrpSpPr/>
          <p:nvPr/>
        </p:nvGrpSpPr>
        <p:grpSpPr>
          <a:xfrm>
            <a:off x="7229475" y="8239125"/>
            <a:ext cx="5577900" cy="1021050"/>
            <a:chOff x="7229475" y="8239125"/>
            <a:chExt cx="5577900" cy="1021050"/>
          </a:xfrm>
        </p:grpSpPr>
        <p:sp>
          <p:nvSpPr>
            <p:cNvPr id="73" name="Google Shape;73;g3f6e27eb60b_0_26"/>
            <p:cNvSpPr/>
            <p:nvPr/>
          </p:nvSpPr>
          <p:spPr>
            <a:xfrm>
              <a:off x="7229475" y="8239125"/>
              <a:ext cx="55779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Magic</a:t>
              </a:r>
              <a:endParaRPr b="0" i="0" sz="3600" u="none" cap="none" strike="noStrike">
                <a:solidFill>
                  <a:schemeClr val="dk1"/>
                </a:solidFill>
                <a:latin typeface="Calibri"/>
                <a:ea typeface="Calibri"/>
                <a:cs typeface="Calibri"/>
                <a:sym typeface="Calibri"/>
              </a:endParaRPr>
            </a:p>
          </p:txBody>
        </p:sp>
        <p:sp>
          <p:nvSpPr>
            <p:cNvPr id="74" name="Google Shape;74;g3f6e27eb60b_0_26"/>
            <p:cNvSpPr/>
            <p:nvPr/>
          </p:nvSpPr>
          <p:spPr>
            <a:xfrm>
              <a:off x="7229475" y="8791575"/>
              <a:ext cx="5547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Spellcasting</a:t>
              </a:r>
              <a:endParaRPr b="0" i="0" sz="2400" u="none" cap="none" strike="noStrike">
                <a:solidFill>
                  <a:schemeClr val="dk1"/>
                </a:solidFill>
                <a:latin typeface="Calibri"/>
                <a:ea typeface="Calibri"/>
                <a:cs typeface="Calibri"/>
                <a:sym typeface="Calibri"/>
              </a:endParaRPr>
            </a:p>
          </p:txBody>
        </p:sp>
      </p:grpSp>
      <p:pic>
        <p:nvPicPr>
          <p:cNvPr descr="preencoded.png" id="75" name="Google Shape;75;g3f6e27eb60b_0_26"/>
          <p:cNvPicPr preferRelativeResize="0"/>
          <p:nvPr/>
        </p:nvPicPr>
        <p:blipFill rotWithShape="1">
          <a:blip r:embed="rId5">
            <a:alphaModFix/>
          </a:blip>
          <a:srcRect b="0" l="0" r="0" t="0"/>
          <a:stretch/>
        </p:blipFill>
        <p:spPr>
          <a:xfrm>
            <a:off x="11591925" y="2419350"/>
            <a:ext cx="4267200" cy="73723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80" name="Shape 80"/>
        <p:cNvGrpSpPr/>
        <p:nvPr/>
      </p:nvGrpSpPr>
      <p:grpSpPr>
        <a:xfrm>
          <a:off x="0" y="0"/>
          <a:ext cx="0" cy="0"/>
          <a:chOff x="0" y="0"/>
          <a:chExt cx="0" cy="0"/>
        </a:xfrm>
      </p:grpSpPr>
      <p:grpSp>
        <p:nvGrpSpPr>
          <p:cNvPr id="81" name="Google Shape;81;g3f6e27eb60b_0_62"/>
          <p:cNvGrpSpPr/>
          <p:nvPr/>
        </p:nvGrpSpPr>
        <p:grpSpPr>
          <a:xfrm>
            <a:off x="0" y="0"/>
            <a:ext cx="18288000" cy="10287000"/>
            <a:chOff x="0" y="0"/>
            <a:chExt cx="18288000" cy="10287000"/>
          </a:xfrm>
        </p:grpSpPr>
        <p:sp>
          <p:nvSpPr>
            <p:cNvPr id="82" name="Google Shape;82;g3f6e27eb60b_0_62"/>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83" name="Google Shape;83;g3f6e27eb60b_0_62"/>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84" name="Google Shape;84;g3f6e27eb60b_0_62"/>
          <p:cNvGrpSpPr/>
          <p:nvPr/>
        </p:nvGrpSpPr>
        <p:grpSpPr>
          <a:xfrm>
            <a:off x="17640300" y="7994925"/>
            <a:ext cx="596549" cy="2063476"/>
            <a:chOff x="17640300" y="7994925"/>
            <a:chExt cx="596549" cy="2063476"/>
          </a:xfrm>
        </p:grpSpPr>
        <p:pic>
          <p:nvPicPr>
            <p:cNvPr descr="preencoded.png" id="85" name="Google Shape;85;g3f6e27eb60b_0_6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86" name="Google Shape;86;g3f6e27eb60b_0_6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87" name="Google Shape;87;g3f6e27eb60b_0_62"/>
          <p:cNvSpPr/>
          <p:nvPr/>
        </p:nvSpPr>
        <p:spPr>
          <a:xfrm>
            <a:off x="2219325" y="2914650"/>
            <a:ext cx="111252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the Extraordinary</a:t>
            </a:r>
            <a:endParaRPr b="0" i="0" sz="6000" u="none" cap="none" strike="noStrike">
              <a:solidFill>
                <a:schemeClr val="dk1"/>
              </a:solidFill>
              <a:latin typeface="Calibri"/>
              <a:ea typeface="Calibri"/>
              <a:cs typeface="Calibri"/>
              <a:sym typeface="Calibri"/>
            </a:endParaRPr>
          </a:p>
        </p:txBody>
      </p:sp>
      <p:grpSp>
        <p:nvGrpSpPr>
          <p:cNvPr id="88" name="Google Shape;88;g3f6e27eb60b_0_62"/>
          <p:cNvGrpSpPr/>
          <p:nvPr/>
        </p:nvGrpSpPr>
        <p:grpSpPr>
          <a:xfrm>
            <a:off x="2219325" y="4419600"/>
            <a:ext cx="13910175" cy="3364200"/>
            <a:chOff x="2219325" y="4419600"/>
            <a:chExt cx="13910175" cy="3364200"/>
          </a:xfrm>
        </p:grpSpPr>
        <p:sp>
          <p:nvSpPr>
            <p:cNvPr id="89" name="Google Shape;89;g3f6e27eb60b_0_62"/>
            <p:cNvSpPr/>
            <p:nvPr/>
          </p:nvSpPr>
          <p:spPr>
            <a:xfrm>
              <a:off x="2219325" y="4419600"/>
              <a:ext cx="6604500" cy="336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90" name="Google Shape;90;g3f6e27eb60b_0_62"/>
            <p:cNvSpPr/>
            <p:nvPr/>
          </p:nvSpPr>
          <p:spPr>
            <a:xfrm>
              <a:off x="9525000" y="4419600"/>
              <a:ext cx="6604500" cy="336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95" name="Shape 95"/>
        <p:cNvGrpSpPr/>
        <p:nvPr/>
      </p:nvGrpSpPr>
      <p:grpSpPr>
        <a:xfrm>
          <a:off x="0" y="0"/>
          <a:ext cx="0" cy="0"/>
          <a:chOff x="0" y="0"/>
          <a:chExt cx="0" cy="0"/>
        </a:xfrm>
      </p:grpSpPr>
      <p:grpSp>
        <p:nvGrpSpPr>
          <p:cNvPr id="96" name="Google Shape;96;g3f6e27eb60b_0_76"/>
          <p:cNvGrpSpPr/>
          <p:nvPr/>
        </p:nvGrpSpPr>
        <p:grpSpPr>
          <a:xfrm>
            <a:off x="0" y="0"/>
            <a:ext cx="18288000" cy="10287000"/>
            <a:chOff x="0" y="0"/>
            <a:chExt cx="18288000" cy="10287000"/>
          </a:xfrm>
        </p:grpSpPr>
        <p:sp>
          <p:nvSpPr>
            <p:cNvPr id="97" name="Google Shape;97;g3f6e27eb60b_0_76"/>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98" name="Google Shape;98;g3f6e27eb60b_0_76"/>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pic>
        <p:nvPicPr>
          <p:cNvPr descr="preencoded.png" id="99" name="Google Shape;99;g3f6e27eb60b_0_76"/>
          <p:cNvPicPr preferRelativeResize="0"/>
          <p:nvPr/>
        </p:nvPicPr>
        <p:blipFill rotWithShape="1">
          <a:blip r:embed="rId4">
            <a:alphaModFix/>
          </a:blip>
          <a:srcRect b="0" l="0" r="0" t="0"/>
          <a:stretch/>
        </p:blipFill>
        <p:spPr>
          <a:xfrm>
            <a:off x="0" y="5381625"/>
            <a:ext cx="18288000" cy="4905375"/>
          </a:xfrm>
          <a:prstGeom prst="rect">
            <a:avLst/>
          </a:prstGeom>
          <a:noFill/>
          <a:ln>
            <a:noFill/>
          </a:ln>
        </p:spPr>
      </p:pic>
      <p:grpSp>
        <p:nvGrpSpPr>
          <p:cNvPr id="100" name="Google Shape;100;g3f6e27eb60b_0_76"/>
          <p:cNvGrpSpPr/>
          <p:nvPr/>
        </p:nvGrpSpPr>
        <p:grpSpPr>
          <a:xfrm>
            <a:off x="17640300" y="7994925"/>
            <a:ext cx="596549" cy="2063476"/>
            <a:chOff x="17640300" y="7994925"/>
            <a:chExt cx="596549" cy="2063476"/>
          </a:xfrm>
        </p:grpSpPr>
        <p:pic>
          <p:nvPicPr>
            <p:cNvPr descr="preencoded.png" id="101" name="Google Shape;101;g3f6e27eb60b_0_76"/>
            <p:cNvPicPr preferRelativeResize="0"/>
            <p:nvPr/>
          </p:nvPicPr>
          <p:blipFill rotWithShape="1">
            <a:blip r:embed="rId5">
              <a:alphaModFix/>
            </a:blip>
            <a:srcRect b="0" l="0" r="0" t="0"/>
            <a:stretch/>
          </p:blipFill>
          <p:spPr>
            <a:xfrm>
              <a:off x="17640300" y="9525000"/>
              <a:ext cx="533400" cy="533400"/>
            </a:xfrm>
            <a:prstGeom prst="rect">
              <a:avLst/>
            </a:prstGeom>
            <a:noFill/>
            <a:ln>
              <a:noFill/>
            </a:ln>
          </p:spPr>
        </p:pic>
        <p:sp>
          <p:nvSpPr>
            <p:cNvPr id="102" name="Google Shape;102;g3f6e27eb60b_0_7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03" name="Google Shape;103;g3f6e27eb60b_0_76"/>
          <p:cNvGrpSpPr/>
          <p:nvPr/>
        </p:nvGrpSpPr>
        <p:grpSpPr>
          <a:xfrm>
            <a:off x="1428750" y="1238250"/>
            <a:ext cx="7401000" cy="3381300"/>
            <a:chOff x="1428750" y="1238250"/>
            <a:chExt cx="7401000" cy="3381300"/>
          </a:xfrm>
        </p:grpSpPr>
        <p:sp>
          <p:nvSpPr>
            <p:cNvPr id="104" name="Google Shape;104;g3f6e27eb60b_0_76"/>
            <p:cNvSpPr/>
            <p:nvPr/>
          </p:nvSpPr>
          <p:spPr>
            <a:xfrm>
              <a:off x="1428750" y="1238250"/>
              <a:ext cx="7401000" cy="33813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5" name="Google Shape;105;g3f6e27eb60b_0_76"/>
            <p:cNvPicPr preferRelativeResize="0"/>
            <p:nvPr/>
          </p:nvPicPr>
          <p:blipFill rotWithShape="1">
            <a:blip r:embed="rId6">
              <a:alphaModFix/>
            </a:blip>
            <a:srcRect b="0" l="0" r="0" t="0"/>
            <a:stretch/>
          </p:blipFill>
          <p:spPr>
            <a:xfrm>
              <a:off x="4600575" y="1438277"/>
              <a:ext cx="1057275" cy="1114422"/>
            </a:xfrm>
            <a:prstGeom prst="rect">
              <a:avLst/>
            </a:prstGeom>
            <a:noFill/>
            <a:ln>
              <a:noFill/>
            </a:ln>
          </p:spPr>
        </p:pic>
        <p:grpSp>
          <p:nvGrpSpPr>
            <p:cNvPr id="106" name="Google Shape;106;g3f6e27eb60b_0_76"/>
            <p:cNvGrpSpPr/>
            <p:nvPr/>
          </p:nvGrpSpPr>
          <p:grpSpPr>
            <a:xfrm>
              <a:off x="1687830" y="2752725"/>
              <a:ext cx="6882900" cy="1744950"/>
              <a:chOff x="1687830" y="2752725"/>
              <a:chExt cx="6882900" cy="1744950"/>
            </a:xfrm>
          </p:grpSpPr>
          <p:sp>
            <p:nvSpPr>
              <p:cNvPr id="107" name="Google Shape;107;g3f6e27eb60b_0_76"/>
              <p:cNvSpPr/>
              <p:nvPr/>
            </p:nvSpPr>
            <p:spPr>
              <a:xfrm>
                <a:off x="1687830" y="2752725"/>
                <a:ext cx="68829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Unicorn Sightings</a:t>
                </a:r>
                <a:endParaRPr b="0" i="0" sz="3600" u="none" cap="none" strike="noStrike">
                  <a:solidFill>
                    <a:schemeClr val="dk1"/>
                  </a:solidFill>
                  <a:latin typeface="Calibri"/>
                  <a:ea typeface="Calibri"/>
                  <a:cs typeface="Calibri"/>
                  <a:sym typeface="Calibri"/>
                </a:endParaRPr>
              </a:p>
            </p:txBody>
          </p:sp>
          <p:sp>
            <p:nvSpPr>
              <p:cNvPr id="108" name="Google Shape;108;g3f6e27eb60b_0_76"/>
              <p:cNvSpPr/>
              <p:nvPr/>
            </p:nvSpPr>
            <p:spPr>
              <a:xfrm>
                <a:off x="1703070" y="3305175"/>
                <a:ext cx="6852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09" name="Google Shape;109;g3f6e27eb60b_0_76"/>
          <p:cNvGrpSpPr/>
          <p:nvPr/>
        </p:nvGrpSpPr>
        <p:grpSpPr>
          <a:xfrm>
            <a:off x="9458325" y="1200150"/>
            <a:ext cx="7401000" cy="3381300"/>
            <a:chOff x="9458325" y="1200150"/>
            <a:chExt cx="7401000" cy="3381300"/>
          </a:xfrm>
        </p:grpSpPr>
        <p:sp>
          <p:nvSpPr>
            <p:cNvPr id="110" name="Google Shape;110;g3f6e27eb60b_0_76"/>
            <p:cNvSpPr/>
            <p:nvPr/>
          </p:nvSpPr>
          <p:spPr>
            <a:xfrm>
              <a:off x="9458325" y="1200150"/>
              <a:ext cx="7401000" cy="3381300"/>
            </a:xfrm>
            <a:prstGeom prst="rect">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1" name="Google Shape;111;g3f6e27eb60b_0_76"/>
            <p:cNvPicPr preferRelativeResize="0"/>
            <p:nvPr/>
          </p:nvPicPr>
          <p:blipFill rotWithShape="1">
            <a:blip r:embed="rId7">
              <a:alphaModFix/>
            </a:blip>
            <a:srcRect b="0" l="0" r="0" t="0"/>
            <a:stretch/>
          </p:blipFill>
          <p:spPr>
            <a:xfrm>
              <a:off x="12530135" y="1400175"/>
              <a:ext cx="1257304" cy="1114425"/>
            </a:xfrm>
            <a:prstGeom prst="rect">
              <a:avLst/>
            </a:prstGeom>
            <a:noFill/>
            <a:ln>
              <a:noFill/>
            </a:ln>
          </p:spPr>
        </p:pic>
        <p:grpSp>
          <p:nvGrpSpPr>
            <p:cNvPr id="112" name="Google Shape;112;g3f6e27eb60b_0_76"/>
            <p:cNvGrpSpPr/>
            <p:nvPr/>
          </p:nvGrpSpPr>
          <p:grpSpPr>
            <a:xfrm>
              <a:off x="9717405" y="2714625"/>
              <a:ext cx="6882900" cy="1744950"/>
              <a:chOff x="9717405" y="2714625"/>
              <a:chExt cx="6882900" cy="1744950"/>
            </a:xfrm>
          </p:grpSpPr>
          <p:sp>
            <p:nvSpPr>
              <p:cNvPr id="113" name="Google Shape;113;g3f6e27eb60b_0_76"/>
              <p:cNvSpPr/>
              <p:nvPr/>
            </p:nvSpPr>
            <p:spPr>
              <a:xfrm>
                <a:off x="9717405" y="2714625"/>
                <a:ext cx="68829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Dragon Taming</a:t>
                </a:r>
                <a:endParaRPr b="0" i="0" sz="3600" u="none" cap="none" strike="noStrike">
                  <a:solidFill>
                    <a:schemeClr val="dk1"/>
                  </a:solidFill>
                  <a:latin typeface="Calibri"/>
                  <a:ea typeface="Calibri"/>
                  <a:cs typeface="Calibri"/>
                  <a:sym typeface="Calibri"/>
                </a:endParaRPr>
              </a:p>
            </p:txBody>
          </p:sp>
          <p:sp>
            <p:nvSpPr>
              <p:cNvPr id="114" name="Google Shape;114;g3f6e27eb60b_0_76"/>
              <p:cNvSpPr/>
              <p:nvPr/>
            </p:nvSpPr>
            <p:spPr>
              <a:xfrm>
                <a:off x="9732645" y="3267075"/>
                <a:ext cx="6852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119" name="Shape 119"/>
        <p:cNvGrpSpPr/>
        <p:nvPr/>
      </p:nvGrpSpPr>
      <p:grpSpPr>
        <a:xfrm>
          <a:off x="0" y="0"/>
          <a:ext cx="0" cy="0"/>
          <a:chOff x="0" y="0"/>
          <a:chExt cx="0" cy="0"/>
        </a:xfrm>
      </p:grpSpPr>
      <p:grpSp>
        <p:nvGrpSpPr>
          <p:cNvPr id="120" name="Google Shape;120;g3f6e27eb60b_0_99"/>
          <p:cNvGrpSpPr/>
          <p:nvPr/>
        </p:nvGrpSpPr>
        <p:grpSpPr>
          <a:xfrm>
            <a:off x="0" y="-10248900"/>
            <a:ext cx="18288000" cy="20535900"/>
            <a:chOff x="0" y="-10248900"/>
            <a:chExt cx="18288000" cy="20535900"/>
          </a:xfrm>
        </p:grpSpPr>
        <p:sp>
          <p:nvSpPr>
            <p:cNvPr id="121" name="Google Shape;121;g3f6e27eb60b_0_99"/>
            <p:cNvSpPr/>
            <p:nvPr/>
          </p:nvSpPr>
          <p:spPr>
            <a:xfrm flipH="1">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22" name="Google Shape;122;g3f6e27eb60b_0_99"/>
            <p:cNvPicPr preferRelativeResize="0"/>
            <p:nvPr/>
          </p:nvPicPr>
          <p:blipFill rotWithShape="1">
            <a:blip r:embed="rId3">
              <a:alphaModFix/>
            </a:blip>
            <a:srcRect b="0" l="0" r="0" t="0"/>
            <a:stretch/>
          </p:blipFill>
          <p:spPr>
            <a:xfrm rot="10800000">
              <a:off x="0" y="-10248900"/>
              <a:ext cx="18288000" cy="10210800"/>
            </a:xfrm>
            <a:prstGeom prst="rect">
              <a:avLst/>
            </a:prstGeom>
            <a:noFill/>
            <a:ln>
              <a:noFill/>
            </a:ln>
          </p:spPr>
        </p:pic>
      </p:grpSp>
      <p:grpSp>
        <p:nvGrpSpPr>
          <p:cNvPr id="123" name="Google Shape;123;g3f6e27eb60b_0_99"/>
          <p:cNvGrpSpPr/>
          <p:nvPr/>
        </p:nvGrpSpPr>
        <p:grpSpPr>
          <a:xfrm>
            <a:off x="17640300" y="7994925"/>
            <a:ext cx="596549" cy="2063476"/>
            <a:chOff x="17640300" y="7994925"/>
            <a:chExt cx="596549" cy="2063476"/>
          </a:xfrm>
        </p:grpSpPr>
        <p:pic>
          <p:nvPicPr>
            <p:cNvPr descr="preencoded.png" id="124" name="Google Shape;124;g3f6e27eb60b_0_99"/>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25" name="Google Shape;125;g3f6e27eb60b_0_9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26" name="Google Shape;126;g3f6e27eb60b_0_99"/>
          <p:cNvGrpSpPr/>
          <p:nvPr/>
        </p:nvGrpSpPr>
        <p:grpSpPr>
          <a:xfrm>
            <a:off x="2200275" y="1038225"/>
            <a:ext cx="6156900" cy="8517375"/>
            <a:chOff x="2200275" y="1038225"/>
            <a:chExt cx="6156900" cy="8517375"/>
          </a:xfrm>
        </p:grpSpPr>
        <p:pic>
          <p:nvPicPr>
            <p:cNvPr descr="preencoded.png" id="127" name="Google Shape;127;g3f6e27eb60b_0_99"/>
            <p:cNvPicPr preferRelativeResize="0"/>
            <p:nvPr/>
          </p:nvPicPr>
          <p:blipFill rotWithShape="1">
            <a:blip r:embed="rId5">
              <a:alphaModFix/>
            </a:blip>
            <a:srcRect b="0" l="0" r="0" t="0"/>
            <a:stretch/>
          </p:blipFill>
          <p:spPr>
            <a:xfrm>
              <a:off x="2200275" y="1038225"/>
              <a:ext cx="6096000" cy="5838825"/>
            </a:xfrm>
            <a:prstGeom prst="rect">
              <a:avLst/>
            </a:prstGeom>
            <a:noFill/>
            <a:ln>
              <a:noFill/>
            </a:ln>
          </p:spPr>
        </p:pic>
        <p:grpSp>
          <p:nvGrpSpPr>
            <p:cNvPr id="128" name="Google Shape;128;g3f6e27eb60b_0_99"/>
            <p:cNvGrpSpPr/>
            <p:nvPr/>
          </p:nvGrpSpPr>
          <p:grpSpPr>
            <a:xfrm>
              <a:off x="2200275" y="7334250"/>
              <a:ext cx="6096000" cy="933600"/>
              <a:chOff x="2200275" y="7334250"/>
              <a:chExt cx="6096000" cy="933600"/>
            </a:xfrm>
          </p:grpSpPr>
          <p:sp>
            <p:nvSpPr>
              <p:cNvPr id="129" name="Google Shape;129;g3f6e27eb60b_0_99"/>
              <p:cNvSpPr/>
              <p:nvPr/>
            </p:nvSpPr>
            <p:spPr>
              <a:xfrm>
                <a:off x="2200275" y="7334250"/>
                <a:ext cx="6096000" cy="9336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3f6e27eb60b_0_99"/>
              <p:cNvSpPr/>
              <p:nvPr/>
            </p:nvSpPr>
            <p:spPr>
              <a:xfrm>
                <a:off x="3848100" y="7562850"/>
                <a:ext cx="29604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3600"/>
                  <a:buFont typeface="Syncopate"/>
                  <a:buNone/>
                </a:pPr>
                <a:r>
                  <a:rPr b="1" i="0" lang="en-US" sz="3600" u="none" cap="none" strike="noStrike">
                    <a:solidFill>
                      <a:srgbClr val="273E4C"/>
                    </a:solidFill>
                    <a:latin typeface="Syncopate"/>
                    <a:ea typeface="Syncopate"/>
                    <a:cs typeface="Syncopate"/>
                    <a:sym typeface="Syncopate"/>
                  </a:rPr>
                  <a:t>Unicorn </a:t>
                </a:r>
                <a:endParaRPr b="0" i="0" sz="3600" u="none" cap="none" strike="noStrike">
                  <a:solidFill>
                    <a:schemeClr val="dk1"/>
                  </a:solidFill>
                  <a:latin typeface="Calibri"/>
                  <a:ea typeface="Calibri"/>
                  <a:cs typeface="Calibri"/>
                  <a:sym typeface="Calibri"/>
                </a:endParaRPr>
              </a:p>
            </p:txBody>
          </p:sp>
        </p:grpSp>
        <p:sp>
          <p:nvSpPr>
            <p:cNvPr id="131" name="Google Shape;131;g3f6e27eb60b_0_99"/>
            <p:cNvSpPr/>
            <p:nvPr/>
          </p:nvSpPr>
          <p:spPr>
            <a:xfrm>
              <a:off x="2200275" y="8724900"/>
              <a:ext cx="61569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32" name="Google Shape;132;g3f6e27eb60b_0_99"/>
          <p:cNvGrpSpPr/>
          <p:nvPr/>
        </p:nvGrpSpPr>
        <p:grpSpPr>
          <a:xfrm>
            <a:off x="9991725" y="1038225"/>
            <a:ext cx="6156900" cy="8517375"/>
            <a:chOff x="9991725" y="1038225"/>
            <a:chExt cx="6156900" cy="8517375"/>
          </a:xfrm>
        </p:grpSpPr>
        <p:pic>
          <p:nvPicPr>
            <p:cNvPr descr="preencoded.png" id="133" name="Google Shape;133;g3f6e27eb60b_0_99"/>
            <p:cNvPicPr preferRelativeResize="0"/>
            <p:nvPr/>
          </p:nvPicPr>
          <p:blipFill rotWithShape="1">
            <a:blip r:embed="rId6">
              <a:alphaModFix/>
            </a:blip>
            <a:srcRect b="0" l="0" r="0" t="0"/>
            <a:stretch/>
          </p:blipFill>
          <p:spPr>
            <a:xfrm>
              <a:off x="9991725" y="1038225"/>
              <a:ext cx="6096000" cy="5838825"/>
            </a:xfrm>
            <a:prstGeom prst="rect">
              <a:avLst/>
            </a:prstGeom>
            <a:noFill/>
            <a:ln>
              <a:noFill/>
            </a:ln>
          </p:spPr>
        </p:pic>
        <p:grpSp>
          <p:nvGrpSpPr>
            <p:cNvPr id="134" name="Google Shape;134;g3f6e27eb60b_0_99"/>
            <p:cNvGrpSpPr/>
            <p:nvPr/>
          </p:nvGrpSpPr>
          <p:grpSpPr>
            <a:xfrm>
              <a:off x="9991725" y="7334250"/>
              <a:ext cx="6096000" cy="933600"/>
              <a:chOff x="9991725" y="7334250"/>
              <a:chExt cx="6096000" cy="933600"/>
            </a:xfrm>
          </p:grpSpPr>
          <p:sp>
            <p:nvSpPr>
              <p:cNvPr id="135" name="Google Shape;135;g3f6e27eb60b_0_99"/>
              <p:cNvSpPr/>
              <p:nvPr/>
            </p:nvSpPr>
            <p:spPr>
              <a:xfrm>
                <a:off x="9991725" y="7334250"/>
                <a:ext cx="6096000" cy="933600"/>
              </a:xfrm>
              <a:prstGeom prst="rect">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3f6e27eb60b_0_99"/>
              <p:cNvSpPr/>
              <p:nvPr/>
            </p:nvSpPr>
            <p:spPr>
              <a:xfrm>
                <a:off x="11730038" y="7562850"/>
                <a:ext cx="2779500" cy="63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3600"/>
                  <a:buFont typeface="Syncopate"/>
                  <a:buNone/>
                </a:pPr>
                <a:r>
                  <a:rPr b="1" i="0" lang="en-US" sz="3600" u="none" cap="none" strike="noStrike">
                    <a:solidFill>
                      <a:srgbClr val="273E4C"/>
                    </a:solidFill>
                    <a:latin typeface="Syncopate"/>
                    <a:ea typeface="Syncopate"/>
                    <a:cs typeface="Syncopate"/>
                    <a:sym typeface="Syncopate"/>
                  </a:rPr>
                  <a:t>Dragon</a:t>
                </a:r>
                <a:endParaRPr b="0" i="0" sz="3600" u="none" cap="none" strike="noStrike">
                  <a:solidFill>
                    <a:schemeClr val="dk1"/>
                  </a:solidFill>
                  <a:latin typeface="Calibri"/>
                  <a:ea typeface="Calibri"/>
                  <a:cs typeface="Calibri"/>
                  <a:sym typeface="Calibri"/>
                </a:endParaRPr>
              </a:p>
            </p:txBody>
          </p:sp>
        </p:grpSp>
        <p:sp>
          <p:nvSpPr>
            <p:cNvPr id="137" name="Google Shape;137;g3f6e27eb60b_0_99"/>
            <p:cNvSpPr/>
            <p:nvPr/>
          </p:nvSpPr>
          <p:spPr>
            <a:xfrm>
              <a:off x="9991725" y="8724900"/>
              <a:ext cx="61569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closer look at the art of taming dragons and the adventurers who take on these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142" name="Shape 142"/>
        <p:cNvGrpSpPr/>
        <p:nvPr/>
      </p:nvGrpSpPr>
      <p:grpSpPr>
        <a:xfrm>
          <a:off x="0" y="0"/>
          <a:ext cx="0" cy="0"/>
          <a:chOff x="0" y="0"/>
          <a:chExt cx="0" cy="0"/>
        </a:xfrm>
      </p:grpSpPr>
      <p:grpSp>
        <p:nvGrpSpPr>
          <p:cNvPr id="143" name="Google Shape;143;g3f6e27eb60b_0_121"/>
          <p:cNvGrpSpPr/>
          <p:nvPr/>
        </p:nvGrpSpPr>
        <p:grpSpPr>
          <a:xfrm>
            <a:off x="0" y="0"/>
            <a:ext cx="18288000" cy="10287000"/>
            <a:chOff x="0" y="0"/>
            <a:chExt cx="18288000" cy="10287000"/>
          </a:xfrm>
        </p:grpSpPr>
        <p:sp>
          <p:nvSpPr>
            <p:cNvPr id="144" name="Google Shape;144;g3f6e27eb60b_0_121"/>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45" name="Google Shape;145;g3f6e27eb60b_0_121"/>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146" name="Google Shape;146;g3f6e27eb60b_0_121"/>
          <p:cNvGrpSpPr/>
          <p:nvPr/>
        </p:nvGrpSpPr>
        <p:grpSpPr>
          <a:xfrm>
            <a:off x="17640300" y="7994925"/>
            <a:ext cx="596549" cy="2063476"/>
            <a:chOff x="17640300" y="7994925"/>
            <a:chExt cx="596549" cy="2063476"/>
          </a:xfrm>
        </p:grpSpPr>
        <p:pic>
          <p:nvPicPr>
            <p:cNvPr descr="preencoded.png" id="147" name="Google Shape;147;g3f6e27eb60b_0_121"/>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48" name="Google Shape;148;g3f6e27eb60b_0_12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49" name="Google Shape;149;g3f6e27eb60b_0_121"/>
          <p:cNvPicPr preferRelativeResize="0"/>
          <p:nvPr/>
        </p:nvPicPr>
        <p:blipFill rotWithShape="1">
          <a:blip r:embed="rId5">
            <a:alphaModFix/>
          </a:blip>
          <a:srcRect b="0" l="0" r="0" t="0"/>
          <a:stretch/>
        </p:blipFill>
        <p:spPr>
          <a:xfrm>
            <a:off x="685800" y="1038225"/>
            <a:ext cx="4474463" cy="3328416"/>
          </a:xfrm>
          <a:prstGeom prst="rect">
            <a:avLst/>
          </a:prstGeom>
          <a:noFill/>
          <a:ln>
            <a:noFill/>
          </a:ln>
        </p:spPr>
      </p:pic>
      <p:grpSp>
        <p:nvGrpSpPr>
          <p:cNvPr id="150" name="Google Shape;150;g3f6e27eb60b_0_121"/>
          <p:cNvGrpSpPr/>
          <p:nvPr/>
        </p:nvGrpSpPr>
        <p:grpSpPr>
          <a:xfrm>
            <a:off x="4381500" y="3524250"/>
            <a:ext cx="10321200" cy="4987350"/>
            <a:chOff x="4381500" y="3524250"/>
            <a:chExt cx="10321200" cy="4987350"/>
          </a:xfrm>
        </p:grpSpPr>
        <p:sp>
          <p:nvSpPr>
            <p:cNvPr id="151" name="Google Shape;151;g3f6e27eb60b_0_121"/>
            <p:cNvSpPr/>
            <p:nvPr/>
          </p:nvSpPr>
          <p:spPr>
            <a:xfrm>
              <a:off x="4381500" y="3524250"/>
              <a:ext cx="10292700" cy="44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52" name="Google Shape;152;g3f6e27eb60b_0_121"/>
            <p:cNvSpPr/>
            <p:nvPr/>
          </p:nvSpPr>
          <p:spPr>
            <a:xfrm>
              <a:off x="9639300" y="8039100"/>
              <a:ext cx="5063400" cy="47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Syncopate"/>
                <a:buNone/>
              </a:pPr>
              <a:r>
                <a:rPr b="1" i="0" lang="en-US" sz="2700" u="none" cap="none" strike="noStrike">
                  <a:solidFill>
                    <a:srgbClr val="0E0E0E"/>
                  </a:solidFill>
                  <a:latin typeface="Syncopate"/>
                  <a:ea typeface="Syncopate"/>
                  <a:cs typeface="Syncopate"/>
                  <a:sym typeface="Syncopate"/>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157" name="Shape 157"/>
        <p:cNvGrpSpPr/>
        <p:nvPr/>
      </p:nvGrpSpPr>
      <p:grpSpPr>
        <a:xfrm>
          <a:off x="0" y="0"/>
          <a:ext cx="0" cy="0"/>
          <a:chOff x="0" y="0"/>
          <a:chExt cx="0" cy="0"/>
        </a:xfrm>
      </p:grpSpPr>
      <p:grpSp>
        <p:nvGrpSpPr>
          <p:cNvPr id="158" name="Google Shape;158;g3f6e27eb60b_0_135"/>
          <p:cNvGrpSpPr/>
          <p:nvPr/>
        </p:nvGrpSpPr>
        <p:grpSpPr>
          <a:xfrm>
            <a:off x="0" y="0"/>
            <a:ext cx="18288000" cy="10287000"/>
            <a:chOff x="0" y="0"/>
            <a:chExt cx="18288000" cy="10287000"/>
          </a:xfrm>
        </p:grpSpPr>
        <p:sp>
          <p:nvSpPr>
            <p:cNvPr id="159" name="Google Shape;159;g3f6e27eb60b_0_135"/>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60" name="Google Shape;160;g3f6e27eb60b_0_135"/>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sp>
        <p:nvSpPr>
          <p:cNvPr id="161" name="Google Shape;161;g3f6e27eb60b_0_135"/>
          <p:cNvSpPr/>
          <p:nvPr/>
        </p:nvSpPr>
        <p:spPr>
          <a:xfrm>
            <a:off x="2724150" y="1047750"/>
            <a:ext cx="131160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The Magic of Dragons</a:t>
            </a:r>
            <a:endParaRPr b="0" i="0" sz="6000" u="none" cap="none" strike="noStrike">
              <a:solidFill>
                <a:schemeClr val="dk1"/>
              </a:solidFill>
              <a:latin typeface="Calibri"/>
              <a:ea typeface="Calibri"/>
              <a:cs typeface="Calibri"/>
              <a:sym typeface="Calibri"/>
            </a:endParaRPr>
          </a:p>
        </p:txBody>
      </p:sp>
      <p:grpSp>
        <p:nvGrpSpPr>
          <p:cNvPr id="162" name="Google Shape;162;g3f6e27eb60b_0_135"/>
          <p:cNvGrpSpPr/>
          <p:nvPr/>
        </p:nvGrpSpPr>
        <p:grpSpPr>
          <a:xfrm>
            <a:off x="10648950" y="3305175"/>
            <a:ext cx="6153300" cy="6153300"/>
            <a:chOff x="10648950" y="3305175"/>
            <a:chExt cx="6153300" cy="6153300"/>
          </a:xfrm>
        </p:grpSpPr>
        <p:sp>
          <p:nvSpPr>
            <p:cNvPr id="163" name="Google Shape;163;g3f6e27eb60b_0_135"/>
            <p:cNvSpPr/>
            <p:nvPr/>
          </p:nvSpPr>
          <p:spPr>
            <a:xfrm>
              <a:off x="10648950" y="3305175"/>
              <a:ext cx="6153300" cy="6153300"/>
            </a:xfrm>
            <a:prstGeom prst="ellipse">
              <a:avLst/>
            </a:prstGeom>
            <a:solidFill>
              <a:srgbClr val="26405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3f6e27eb60b_0_135"/>
            <p:cNvSpPr/>
            <p:nvPr/>
          </p:nvSpPr>
          <p:spPr>
            <a:xfrm>
              <a:off x="11420475" y="4724400"/>
              <a:ext cx="4619700" cy="4619700"/>
            </a:xfrm>
            <a:prstGeom prst="ellipse">
              <a:avLst/>
            </a:prstGeom>
            <a:solidFill>
              <a:srgbClr val="AE5D4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3f6e27eb60b_0_135"/>
            <p:cNvSpPr/>
            <p:nvPr/>
          </p:nvSpPr>
          <p:spPr>
            <a:xfrm>
              <a:off x="12192000" y="6134100"/>
              <a:ext cx="3067200" cy="3067200"/>
            </a:xfrm>
            <a:prstGeom prst="ellipse">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g3f6e27eb60b_0_135"/>
            <p:cNvSpPr/>
            <p:nvPr/>
          </p:nvSpPr>
          <p:spPr>
            <a:xfrm>
              <a:off x="12921615" y="3739515"/>
              <a:ext cx="1588800" cy="63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7EFDD"/>
                </a:buClr>
                <a:buSzPts val="3600"/>
                <a:buFont typeface="Syncopate"/>
                <a:buNone/>
              </a:pPr>
              <a:r>
                <a:rPr b="1" i="0" lang="en-US" sz="3600" u="none" cap="none" strike="noStrike">
                  <a:solidFill>
                    <a:srgbClr val="F7EFDD"/>
                  </a:solidFill>
                  <a:latin typeface="Syncopate"/>
                  <a:ea typeface="Syncopate"/>
                  <a:cs typeface="Syncopate"/>
                  <a:sym typeface="Syncopate"/>
                </a:rPr>
                <a:t>6.7M</a:t>
              </a:r>
              <a:endParaRPr b="0" i="0" sz="3600" u="none" cap="none" strike="noStrike">
                <a:solidFill>
                  <a:schemeClr val="dk1"/>
                </a:solidFill>
                <a:latin typeface="Calibri"/>
                <a:ea typeface="Calibri"/>
                <a:cs typeface="Calibri"/>
                <a:sym typeface="Calibri"/>
              </a:endParaRPr>
            </a:p>
          </p:txBody>
        </p:sp>
        <p:sp>
          <p:nvSpPr>
            <p:cNvPr id="167" name="Google Shape;167;g3f6e27eb60b_0_135"/>
            <p:cNvSpPr/>
            <p:nvPr/>
          </p:nvSpPr>
          <p:spPr>
            <a:xfrm>
              <a:off x="12931140" y="7349490"/>
              <a:ext cx="1598400" cy="63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3600"/>
                <a:buFont typeface="Syncopate"/>
                <a:buNone/>
              </a:pPr>
              <a:r>
                <a:rPr b="1" i="0" lang="en-US" sz="3600" u="none" cap="none" strike="noStrike">
                  <a:solidFill>
                    <a:srgbClr val="272727"/>
                  </a:solidFill>
                  <a:latin typeface="Syncopate"/>
                  <a:ea typeface="Syncopate"/>
                  <a:cs typeface="Syncopate"/>
                  <a:sym typeface="Syncopate"/>
                </a:rPr>
                <a:t>2.3M</a:t>
              </a:r>
              <a:endParaRPr b="0" i="0" sz="3600" u="none" cap="none" strike="noStrike">
                <a:solidFill>
                  <a:schemeClr val="dk1"/>
                </a:solidFill>
                <a:latin typeface="Calibri"/>
                <a:ea typeface="Calibri"/>
                <a:cs typeface="Calibri"/>
                <a:sym typeface="Calibri"/>
              </a:endParaRPr>
            </a:p>
          </p:txBody>
        </p:sp>
        <p:sp>
          <p:nvSpPr>
            <p:cNvPr id="168" name="Google Shape;168;g3f6e27eb60b_0_135"/>
            <p:cNvSpPr/>
            <p:nvPr/>
          </p:nvSpPr>
          <p:spPr>
            <a:xfrm>
              <a:off x="12921615" y="5149215"/>
              <a:ext cx="1607700" cy="6363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3600"/>
                <a:buFont typeface="Syncopate"/>
                <a:buNone/>
              </a:pPr>
              <a:r>
                <a:rPr b="1" i="0" lang="en-US" sz="3600" u="none" cap="none" strike="noStrike">
                  <a:solidFill>
                    <a:srgbClr val="272727"/>
                  </a:solidFill>
                  <a:latin typeface="Syncopate"/>
                  <a:ea typeface="Syncopate"/>
                  <a:cs typeface="Syncopate"/>
                  <a:sym typeface="Syncopate"/>
                </a:rPr>
                <a:t>4.4M</a:t>
              </a:r>
              <a:endParaRPr b="0" i="0" sz="3600" u="none" cap="none" strike="noStrike">
                <a:solidFill>
                  <a:schemeClr val="dk1"/>
                </a:solidFill>
                <a:latin typeface="Calibri"/>
                <a:ea typeface="Calibri"/>
                <a:cs typeface="Calibri"/>
                <a:sym typeface="Calibri"/>
              </a:endParaRPr>
            </a:p>
          </p:txBody>
        </p:sp>
      </p:grpSp>
      <p:grpSp>
        <p:nvGrpSpPr>
          <p:cNvPr id="169" name="Google Shape;169;g3f6e27eb60b_0_135"/>
          <p:cNvGrpSpPr/>
          <p:nvPr/>
        </p:nvGrpSpPr>
        <p:grpSpPr>
          <a:xfrm>
            <a:off x="17640300" y="7994925"/>
            <a:ext cx="596549" cy="2063476"/>
            <a:chOff x="17640300" y="7994925"/>
            <a:chExt cx="596549" cy="2063476"/>
          </a:xfrm>
        </p:grpSpPr>
        <p:pic>
          <p:nvPicPr>
            <p:cNvPr descr="preencoded.png" id="170" name="Google Shape;170;g3f6e27eb60b_0_135"/>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71" name="Google Shape;171;g3f6e27eb60b_0_13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72" name="Google Shape;172;g3f6e27eb60b_0_135"/>
          <p:cNvGrpSpPr/>
          <p:nvPr/>
        </p:nvGrpSpPr>
        <p:grpSpPr>
          <a:xfrm>
            <a:off x="2771775" y="2667000"/>
            <a:ext cx="6433275" cy="1926075"/>
            <a:chOff x="2771775" y="2667000"/>
            <a:chExt cx="6433275" cy="1926075"/>
          </a:xfrm>
        </p:grpSpPr>
        <p:pic>
          <p:nvPicPr>
            <p:cNvPr descr="preencoded.png" id="173" name="Google Shape;173;g3f6e27eb60b_0_135"/>
            <p:cNvPicPr preferRelativeResize="0"/>
            <p:nvPr/>
          </p:nvPicPr>
          <p:blipFill rotWithShape="1">
            <a:blip r:embed="rId5">
              <a:alphaModFix/>
            </a:blip>
            <a:srcRect b="0" l="0" r="0" t="0"/>
            <a:stretch/>
          </p:blipFill>
          <p:spPr>
            <a:xfrm>
              <a:off x="2771775" y="2667000"/>
              <a:ext cx="895350" cy="895350"/>
            </a:xfrm>
            <a:prstGeom prst="rect">
              <a:avLst/>
            </a:prstGeom>
            <a:noFill/>
            <a:ln>
              <a:noFill/>
            </a:ln>
          </p:spPr>
        </p:pic>
        <p:sp>
          <p:nvSpPr>
            <p:cNvPr id="174" name="Google Shape;174;g3f6e27eb60b_0_135"/>
            <p:cNvSpPr/>
            <p:nvPr/>
          </p:nvSpPr>
          <p:spPr>
            <a:xfrm>
              <a:off x="2800350" y="3762375"/>
              <a:ext cx="6404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175" name="Google Shape;175;g3f6e27eb60b_0_135"/>
          <p:cNvGrpSpPr/>
          <p:nvPr/>
        </p:nvGrpSpPr>
        <p:grpSpPr>
          <a:xfrm>
            <a:off x="2771775" y="5181600"/>
            <a:ext cx="6433275" cy="1926075"/>
            <a:chOff x="2771775" y="5181600"/>
            <a:chExt cx="6433275" cy="1926075"/>
          </a:xfrm>
        </p:grpSpPr>
        <p:pic>
          <p:nvPicPr>
            <p:cNvPr descr="preencoded.png" id="176" name="Google Shape;176;g3f6e27eb60b_0_135"/>
            <p:cNvPicPr preferRelativeResize="0"/>
            <p:nvPr/>
          </p:nvPicPr>
          <p:blipFill rotWithShape="1">
            <a:blip r:embed="rId6">
              <a:alphaModFix/>
            </a:blip>
            <a:srcRect b="0" l="0" r="0" t="0"/>
            <a:stretch/>
          </p:blipFill>
          <p:spPr>
            <a:xfrm>
              <a:off x="2771775" y="5181600"/>
              <a:ext cx="895350" cy="895350"/>
            </a:xfrm>
            <a:prstGeom prst="rect">
              <a:avLst/>
            </a:prstGeom>
            <a:noFill/>
            <a:ln>
              <a:noFill/>
            </a:ln>
          </p:spPr>
        </p:pic>
        <p:sp>
          <p:nvSpPr>
            <p:cNvPr id="177" name="Google Shape;177;g3f6e27eb60b_0_135"/>
            <p:cNvSpPr/>
            <p:nvPr/>
          </p:nvSpPr>
          <p:spPr>
            <a:xfrm>
              <a:off x="2800350" y="6276975"/>
              <a:ext cx="6404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Music of the Elves": Immerse yourself in the enchanting music of the elves.</a:t>
              </a:r>
              <a:endParaRPr b="0" i="0" sz="2400" u="none" cap="none" strike="noStrike">
                <a:solidFill>
                  <a:schemeClr val="dk1"/>
                </a:solidFill>
                <a:latin typeface="Calibri"/>
                <a:ea typeface="Calibri"/>
                <a:cs typeface="Calibri"/>
                <a:sym typeface="Calibri"/>
              </a:endParaRPr>
            </a:p>
          </p:txBody>
        </p:sp>
      </p:grpSp>
      <p:grpSp>
        <p:nvGrpSpPr>
          <p:cNvPr id="178" name="Google Shape;178;g3f6e27eb60b_0_135"/>
          <p:cNvGrpSpPr/>
          <p:nvPr/>
        </p:nvGrpSpPr>
        <p:grpSpPr>
          <a:xfrm>
            <a:off x="2771775" y="7696200"/>
            <a:ext cx="6433275" cy="1926075"/>
            <a:chOff x="2771775" y="7696200"/>
            <a:chExt cx="6433275" cy="1926075"/>
          </a:xfrm>
        </p:grpSpPr>
        <p:pic>
          <p:nvPicPr>
            <p:cNvPr descr="preencoded.png" id="179" name="Google Shape;179;g3f6e27eb60b_0_135"/>
            <p:cNvPicPr preferRelativeResize="0"/>
            <p:nvPr/>
          </p:nvPicPr>
          <p:blipFill rotWithShape="1">
            <a:blip r:embed="rId7">
              <a:alphaModFix/>
            </a:blip>
            <a:srcRect b="0" l="0" r="0" t="0"/>
            <a:stretch/>
          </p:blipFill>
          <p:spPr>
            <a:xfrm>
              <a:off x="2771775" y="7696200"/>
              <a:ext cx="828675" cy="895350"/>
            </a:xfrm>
            <a:prstGeom prst="rect">
              <a:avLst/>
            </a:prstGeom>
            <a:noFill/>
            <a:ln>
              <a:noFill/>
            </a:ln>
          </p:spPr>
        </p:pic>
        <p:sp>
          <p:nvSpPr>
            <p:cNvPr id="180" name="Google Shape;180;g3f6e27eb60b_0_135"/>
            <p:cNvSpPr/>
            <p:nvPr/>
          </p:nvSpPr>
          <p:spPr>
            <a:xfrm>
              <a:off x="2800350" y="8791575"/>
              <a:ext cx="6404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EFDD"/>
        </a:solidFill>
      </p:bgPr>
    </p:bg>
    <p:spTree>
      <p:nvGrpSpPr>
        <p:cNvPr id="185" name="Shape 185"/>
        <p:cNvGrpSpPr/>
        <p:nvPr/>
      </p:nvGrpSpPr>
      <p:grpSpPr>
        <a:xfrm>
          <a:off x="0" y="0"/>
          <a:ext cx="0" cy="0"/>
          <a:chOff x="0" y="0"/>
          <a:chExt cx="0" cy="0"/>
        </a:xfrm>
      </p:grpSpPr>
      <p:grpSp>
        <p:nvGrpSpPr>
          <p:cNvPr id="186" name="Google Shape;186;g3f6e27eb60b_0_162"/>
          <p:cNvGrpSpPr/>
          <p:nvPr/>
        </p:nvGrpSpPr>
        <p:grpSpPr>
          <a:xfrm>
            <a:off x="0" y="0"/>
            <a:ext cx="18288000" cy="10287000"/>
            <a:chOff x="0" y="0"/>
            <a:chExt cx="18288000" cy="10287000"/>
          </a:xfrm>
        </p:grpSpPr>
        <p:sp>
          <p:nvSpPr>
            <p:cNvPr id="187" name="Google Shape;187;g3f6e27eb60b_0_162"/>
            <p:cNvSpPr/>
            <p:nvPr/>
          </p:nvSpPr>
          <p:spPr>
            <a:xfrm>
              <a:off x="0" y="0"/>
              <a:ext cx="18288000" cy="10287000"/>
            </a:xfrm>
            <a:prstGeom prst="rect">
              <a:avLst/>
            </a:prstGeom>
            <a:solidFill>
              <a:srgbClr val="F7EFDD"/>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88" name="Google Shape;188;g3f6e27eb60b_0_162"/>
            <p:cNvPicPr preferRelativeResize="0"/>
            <p:nvPr/>
          </p:nvPicPr>
          <p:blipFill rotWithShape="1">
            <a:blip r:embed="rId3">
              <a:alphaModFix/>
            </a:blip>
            <a:srcRect b="0" l="0" r="0" t="0"/>
            <a:stretch/>
          </p:blipFill>
          <p:spPr>
            <a:xfrm>
              <a:off x="0" y="38100"/>
              <a:ext cx="18288000" cy="10210800"/>
            </a:xfrm>
            <a:prstGeom prst="rect">
              <a:avLst/>
            </a:prstGeom>
            <a:noFill/>
            <a:ln>
              <a:noFill/>
            </a:ln>
          </p:spPr>
        </p:pic>
      </p:grpSp>
      <p:grpSp>
        <p:nvGrpSpPr>
          <p:cNvPr id="189" name="Google Shape;189;g3f6e27eb60b_0_162"/>
          <p:cNvGrpSpPr/>
          <p:nvPr/>
        </p:nvGrpSpPr>
        <p:grpSpPr>
          <a:xfrm>
            <a:off x="17640300" y="7994925"/>
            <a:ext cx="596549" cy="2063476"/>
            <a:chOff x="17640300" y="7994925"/>
            <a:chExt cx="596549" cy="2063476"/>
          </a:xfrm>
        </p:grpSpPr>
        <p:pic>
          <p:nvPicPr>
            <p:cNvPr descr="preencoded.png" id="190" name="Google Shape;190;g3f6e27eb60b_0_162"/>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191" name="Google Shape;191;g3f6e27eb60b_0_16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710"/>
                <a:buFont typeface="Inter"/>
                <a:buNone/>
              </a:pPr>
              <a:r>
                <a:rPr b="1" i="0" lang="en-US" sz="2710" u="none" cap="none" strike="noStrike">
                  <a:solidFill>
                    <a:srgbClr val="000000"/>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192" name="Google Shape;192;g3f6e27eb60b_0_162"/>
          <p:cNvSpPr/>
          <p:nvPr/>
        </p:nvSpPr>
        <p:spPr>
          <a:xfrm>
            <a:off x="5553075" y="1276350"/>
            <a:ext cx="7448700" cy="1057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3E4C"/>
              </a:buClr>
              <a:buSzPts val="6000"/>
              <a:buFont typeface="Syncopate"/>
              <a:buNone/>
            </a:pPr>
            <a:r>
              <a:rPr b="1" i="0" lang="en-US" sz="6000" u="none" cap="none" strike="noStrike">
                <a:solidFill>
                  <a:srgbClr val="273E4C"/>
                </a:solidFill>
                <a:latin typeface="Syncopate"/>
                <a:ea typeface="Syncopate"/>
                <a:cs typeface="Syncopate"/>
                <a:sym typeface="Syncopate"/>
              </a:rPr>
              <a:t>Pricing Plan</a:t>
            </a:r>
            <a:endParaRPr b="0" i="0" sz="6000" u="none" cap="none" strike="noStrike">
              <a:solidFill>
                <a:schemeClr val="dk1"/>
              </a:solidFill>
              <a:latin typeface="Calibri"/>
              <a:ea typeface="Calibri"/>
              <a:cs typeface="Calibri"/>
              <a:sym typeface="Calibri"/>
            </a:endParaRPr>
          </a:p>
        </p:txBody>
      </p:sp>
      <p:grpSp>
        <p:nvGrpSpPr>
          <p:cNvPr id="193" name="Google Shape;193;g3f6e27eb60b_0_162"/>
          <p:cNvGrpSpPr/>
          <p:nvPr/>
        </p:nvGrpSpPr>
        <p:grpSpPr>
          <a:xfrm>
            <a:off x="1333500" y="2724150"/>
            <a:ext cx="15630450" cy="5857800"/>
            <a:chOff x="1333500" y="2724150"/>
            <a:chExt cx="15630450" cy="5857800"/>
          </a:xfrm>
        </p:grpSpPr>
        <p:sp>
          <p:nvSpPr>
            <p:cNvPr id="194" name="Google Shape;194;g3f6e27eb60b_0_162"/>
            <p:cNvSpPr/>
            <p:nvPr/>
          </p:nvSpPr>
          <p:spPr>
            <a:xfrm>
              <a:off x="1333500" y="2724150"/>
              <a:ext cx="4829100" cy="58578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5" name="Google Shape;195;g3f6e27eb60b_0_162"/>
            <p:cNvPicPr preferRelativeResize="0"/>
            <p:nvPr/>
          </p:nvPicPr>
          <p:blipFill rotWithShape="1">
            <a:blip r:embed="rId5">
              <a:alphaModFix/>
            </a:blip>
            <a:srcRect b="0" l="0" r="0" t="0"/>
            <a:stretch/>
          </p:blipFill>
          <p:spPr>
            <a:xfrm>
              <a:off x="3138488" y="3038475"/>
              <a:ext cx="1219200" cy="1114425"/>
            </a:xfrm>
            <a:prstGeom prst="rect">
              <a:avLst/>
            </a:prstGeom>
            <a:noFill/>
            <a:ln>
              <a:noFill/>
            </a:ln>
          </p:spPr>
        </p:pic>
        <p:sp>
          <p:nvSpPr>
            <p:cNvPr id="196" name="Google Shape;196;g3f6e27eb60b_0_162"/>
            <p:cNvSpPr/>
            <p:nvPr/>
          </p:nvSpPr>
          <p:spPr>
            <a:xfrm>
              <a:off x="6734175" y="2724150"/>
              <a:ext cx="4829100" cy="5857800"/>
            </a:xfrm>
            <a:prstGeom prst="rect">
              <a:avLst/>
            </a:prstGeom>
            <a:solidFill>
              <a:srgbClr val="CBAFA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7" name="Google Shape;197;g3f6e27eb60b_0_162"/>
            <p:cNvPicPr preferRelativeResize="0"/>
            <p:nvPr/>
          </p:nvPicPr>
          <p:blipFill rotWithShape="1">
            <a:blip r:embed="rId6">
              <a:alphaModFix/>
            </a:blip>
            <a:srcRect b="0" l="0" r="0" t="0"/>
            <a:stretch/>
          </p:blipFill>
          <p:spPr>
            <a:xfrm>
              <a:off x="8767763" y="3038475"/>
              <a:ext cx="762000" cy="1114425"/>
            </a:xfrm>
            <a:prstGeom prst="rect">
              <a:avLst/>
            </a:prstGeom>
            <a:noFill/>
            <a:ln>
              <a:noFill/>
            </a:ln>
          </p:spPr>
        </p:pic>
        <p:sp>
          <p:nvSpPr>
            <p:cNvPr id="198" name="Google Shape;198;g3f6e27eb60b_0_162"/>
            <p:cNvSpPr/>
            <p:nvPr/>
          </p:nvSpPr>
          <p:spPr>
            <a:xfrm>
              <a:off x="12134850" y="2724150"/>
              <a:ext cx="4829100" cy="5857800"/>
            </a:xfrm>
            <a:prstGeom prst="rect">
              <a:avLst/>
            </a:prstGeom>
            <a:solidFill>
              <a:srgbClr val="B3C5C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99" name="Google Shape;199;g3f6e27eb60b_0_162"/>
            <p:cNvPicPr preferRelativeResize="0"/>
            <p:nvPr/>
          </p:nvPicPr>
          <p:blipFill rotWithShape="1">
            <a:blip r:embed="rId7">
              <a:alphaModFix/>
            </a:blip>
            <a:srcRect b="0" l="0" r="0" t="0"/>
            <a:stretch/>
          </p:blipFill>
          <p:spPr>
            <a:xfrm>
              <a:off x="14035085" y="3038475"/>
              <a:ext cx="1028704" cy="1114425"/>
            </a:xfrm>
            <a:prstGeom prst="rect">
              <a:avLst/>
            </a:prstGeom>
            <a:noFill/>
            <a:ln>
              <a:noFill/>
            </a:ln>
          </p:spPr>
        </p:pic>
        <p:sp>
          <p:nvSpPr>
            <p:cNvPr id="200" name="Google Shape;200;g3f6e27eb60b_0_162"/>
            <p:cNvSpPr/>
            <p:nvPr/>
          </p:nvSpPr>
          <p:spPr>
            <a:xfrm>
              <a:off x="2744153" y="4352925"/>
              <a:ext cx="20079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64050"/>
                </a:buClr>
                <a:buSzPts val="3600"/>
                <a:buFont typeface="Syncopate"/>
                <a:buNone/>
              </a:pPr>
              <a:r>
                <a:rPr b="1" i="0" lang="en-US" sz="3600" u="none" cap="none" strike="noStrike">
                  <a:solidFill>
                    <a:srgbClr val="264050"/>
                  </a:solidFill>
                  <a:latin typeface="Syncopate"/>
                  <a:ea typeface="Syncopate"/>
                  <a:cs typeface="Syncopate"/>
                  <a:sym typeface="Syncopate"/>
                </a:rPr>
                <a:t>Basic</a:t>
              </a:r>
              <a:endParaRPr b="0" i="0" sz="3600" u="none" cap="none" strike="noStrike">
                <a:solidFill>
                  <a:schemeClr val="dk1"/>
                </a:solidFill>
                <a:latin typeface="Calibri"/>
                <a:ea typeface="Calibri"/>
                <a:cs typeface="Calibri"/>
                <a:sym typeface="Calibri"/>
              </a:endParaRPr>
            </a:p>
          </p:txBody>
        </p:sp>
        <p:sp>
          <p:nvSpPr>
            <p:cNvPr id="201" name="Google Shape;201;g3f6e27eb60b_0_162"/>
            <p:cNvSpPr/>
            <p:nvPr/>
          </p:nvSpPr>
          <p:spPr>
            <a:xfrm>
              <a:off x="1676400" y="5057775"/>
              <a:ext cx="4204200" cy="25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02" name="Google Shape;202;g3f6e27eb60b_0_162"/>
            <p:cNvSpPr/>
            <p:nvPr/>
          </p:nvSpPr>
          <p:spPr>
            <a:xfrm>
              <a:off x="1820227" y="7762875"/>
              <a:ext cx="38556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$10/month</a:t>
              </a:r>
              <a:endParaRPr b="0" i="0" sz="3600" u="none" cap="none" strike="noStrike">
                <a:solidFill>
                  <a:schemeClr val="dk1"/>
                </a:solidFill>
                <a:latin typeface="Calibri"/>
                <a:ea typeface="Calibri"/>
                <a:cs typeface="Calibri"/>
                <a:sym typeface="Calibri"/>
              </a:endParaRPr>
            </a:p>
          </p:txBody>
        </p:sp>
        <p:sp>
          <p:nvSpPr>
            <p:cNvPr id="203" name="Google Shape;203;g3f6e27eb60b_0_162"/>
            <p:cNvSpPr/>
            <p:nvPr/>
          </p:nvSpPr>
          <p:spPr>
            <a:xfrm>
              <a:off x="8192453" y="4352925"/>
              <a:ext cx="19125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64050"/>
                </a:buClr>
                <a:buSzPts val="3600"/>
                <a:buFont typeface="Syncopate"/>
                <a:buNone/>
              </a:pPr>
              <a:r>
                <a:rPr b="1" i="0" lang="en-US" sz="3600" u="none" cap="none" strike="noStrike">
                  <a:solidFill>
                    <a:srgbClr val="264050"/>
                  </a:solidFill>
                  <a:latin typeface="Syncopate"/>
                  <a:ea typeface="Syncopate"/>
                  <a:cs typeface="Syncopate"/>
                  <a:sym typeface="Syncopate"/>
                </a:rPr>
                <a:t>Elite</a:t>
              </a:r>
              <a:endParaRPr b="0" i="0" sz="3600" u="none" cap="none" strike="noStrike">
                <a:solidFill>
                  <a:schemeClr val="dk1"/>
                </a:solidFill>
                <a:latin typeface="Calibri"/>
                <a:ea typeface="Calibri"/>
                <a:cs typeface="Calibri"/>
                <a:sym typeface="Calibri"/>
              </a:endParaRPr>
            </a:p>
          </p:txBody>
        </p:sp>
        <p:sp>
          <p:nvSpPr>
            <p:cNvPr id="204" name="Google Shape;204;g3f6e27eb60b_0_162"/>
            <p:cNvSpPr/>
            <p:nvPr/>
          </p:nvSpPr>
          <p:spPr>
            <a:xfrm>
              <a:off x="7077075" y="5057775"/>
              <a:ext cx="4204200" cy="25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Ability to form larger parties with adventurers.</a:t>
              </a:r>
              <a:endParaRPr b="0" i="0" sz="2400" u="none" cap="none" strike="noStrike">
                <a:solidFill>
                  <a:schemeClr val="dk1"/>
                </a:solidFill>
                <a:latin typeface="Calibri"/>
                <a:ea typeface="Calibri"/>
                <a:cs typeface="Calibri"/>
                <a:sym typeface="Calibri"/>
              </a:endParaRPr>
            </a:p>
          </p:txBody>
        </p:sp>
        <p:sp>
          <p:nvSpPr>
            <p:cNvPr id="205" name="Google Shape;205;g3f6e27eb60b_0_162"/>
            <p:cNvSpPr/>
            <p:nvPr/>
          </p:nvSpPr>
          <p:spPr>
            <a:xfrm>
              <a:off x="7144703" y="7762875"/>
              <a:ext cx="40080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$50/month</a:t>
              </a:r>
              <a:endParaRPr b="0" i="0" sz="3600" u="none" cap="none" strike="noStrike">
                <a:solidFill>
                  <a:schemeClr val="dk1"/>
                </a:solidFill>
                <a:latin typeface="Calibri"/>
                <a:ea typeface="Calibri"/>
                <a:cs typeface="Calibri"/>
                <a:sym typeface="Calibri"/>
              </a:endParaRPr>
            </a:p>
          </p:txBody>
        </p:sp>
        <p:sp>
          <p:nvSpPr>
            <p:cNvPr id="206" name="Google Shape;206;g3f6e27eb60b_0_162"/>
            <p:cNvSpPr/>
            <p:nvPr/>
          </p:nvSpPr>
          <p:spPr>
            <a:xfrm>
              <a:off x="12535853" y="4352925"/>
              <a:ext cx="40272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64050"/>
                </a:buClr>
                <a:buSzPts val="3600"/>
                <a:buFont typeface="Syncopate"/>
                <a:buNone/>
              </a:pPr>
              <a:r>
                <a:rPr b="1" i="0" lang="en-US" sz="3600" u="none" cap="none" strike="noStrike">
                  <a:solidFill>
                    <a:srgbClr val="264050"/>
                  </a:solidFill>
                  <a:latin typeface="Syncopate"/>
                  <a:ea typeface="Syncopate"/>
                  <a:cs typeface="Syncopate"/>
                  <a:sym typeface="Syncopate"/>
                </a:rPr>
                <a:t>Legendary</a:t>
              </a:r>
              <a:endParaRPr b="0" i="0" sz="3600" u="none" cap="none" strike="noStrike">
                <a:solidFill>
                  <a:schemeClr val="dk1"/>
                </a:solidFill>
                <a:latin typeface="Calibri"/>
                <a:ea typeface="Calibri"/>
                <a:cs typeface="Calibri"/>
                <a:sym typeface="Calibri"/>
              </a:endParaRPr>
            </a:p>
          </p:txBody>
        </p:sp>
        <p:sp>
          <p:nvSpPr>
            <p:cNvPr id="207" name="Google Shape;207;g3f6e27eb60b_0_162"/>
            <p:cNvSpPr/>
            <p:nvPr/>
          </p:nvSpPr>
          <p:spPr>
            <a:xfrm>
              <a:off x="12477750" y="5057775"/>
              <a:ext cx="4204200" cy="25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Access to the most challenging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The ability to form the largest parties.</a:t>
              </a:r>
              <a:endParaRPr b="0" i="0" sz="2400" u="none" cap="none" strike="noStrike">
                <a:solidFill>
                  <a:schemeClr val="dk1"/>
                </a:solidFill>
                <a:latin typeface="Calibri"/>
                <a:ea typeface="Calibri"/>
                <a:cs typeface="Calibri"/>
                <a:sym typeface="Calibri"/>
              </a:endParaRPr>
            </a:p>
          </p:txBody>
        </p:sp>
        <p:sp>
          <p:nvSpPr>
            <p:cNvPr id="208" name="Google Shape;208;g3f6e27eb60b_0_162"/>
            <p:cNvSpPr/>
            <p:nvPr/>
          </p:nvSpPr>
          <p:spPr>
            <a:xfrm>
              <a:off x="12416790" y="7762875"/>
              <a:ext cx="4265400" cy="636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Syncopate"/>
                <a:buNone/>
              </a:pPr>
              <a:r>
                <a:rPr b="1" i="0" lang="en-US" sz="3600" u="none" cap="none" strike="noStrike">
                  <a:solidFill>
                    <a:srgbClr val="0E0E0E"/>
                  </a:solidFill>
                  <a:latin typeface="Syncopate"/>
                  <a:ea typeface="Syncopate"/>
                  <a:cs typeface="Syncopate"/>
                  <a:sym typeface="Syncopate"/>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2026-08-12T07:58:36Z</dcterms:created>
  <dc:creator>PptxGenJS</dc:creator>
</cp:coreProperties>
</file>