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11.xml"/>
  <Override ContentType="application/vnd.openxmlformats-officedocument.presentationml.slide+xml" PartName="/ppt/slides/slide22.xml"/>
  <Override ContentType="application/vnd.openxmlformats-officedocument.presentationml.slide+xml" PartName="/ppt/slides/slide1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23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  <p:sldId id="277" r:id="rId27"/>
    <p:sldId id="278" r:id="rId28"/>
  </p:sldIdLst>
  <p:sldSz cy="6858000" cx="12192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364">
          <p15:clr>
            <a:srgbClr val="A4A3A4"/>
          </p15:clr>
        </p15:guide>
        <p15:guide id="2" pos="3909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364" orient="horz"/>
        <p:guide pos="3909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5.xml"/><Relationship Id="rId22" Type="http://schemas.openxmlformats.org/officeDocument/2006/relationships/slide" Target="slides/slide17.xml"/><Relationship Id="rId21" Type="http://schemas.openxmlformats.org/officeDocument/2006/relationships/slide" Target="slides/slide16.xml"/><Relationship Id="rId24" Type="http://schemas.openxmlformats.org/officeDocument/2006/relationships/slide" Target="slides/slide19.xml"/><Relationship Id="rId23" Type="http://schemas.openxmlformats.org/officeDocument/2006/relationships/slide" Target="slides/slide18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26" Type="http://schemas.openxmlformats.org/officeDocument/2006/relationships/slide" Target="slides/slide21.xml"/><Relationship Id="rId25" Type="http://schemas.openxmlformats.org/officeDocument/2006/relationships/slide" Target="slides/slide20.xml"/><Relationship Id="rId28" Type="http://schemas.openxmlformats.org/officeDocument/2006/relationships/slide" Target="slides/slide23.xml"/><Relationship Id="rId27" Type="http://schemas.openxmlformats.org/officeDocument/2006/relationships/slide" Target="slides/slide22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19" Type="http://schemas.openxmlformats.org/officeDocument/2006/relationships/slide" Target="slides/slide14.xml"/><Relationship Id="rId18" Type="http://schemas.openxmlformats.org/officeDocument/2006/relationships/slide" Target="slides/slide1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tr-TR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1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71" name="Google Shape;71;p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2" name="Google Shape;72;p1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</a:pPr>
            <a:fld id="{00000000-1234-1234-1234-123412341234}" type="slidenum">
              <a:rPr b="0" i="0" lang="tr-TR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54" name="Shape 2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5" name="Google Shape;255;p10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56" name="Google Shape;256;p10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7" name="Google Shape;257;p10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</a:pPr>
            <a:fld id="{00000000-1234-1234-1234-123412341234}" type="slidenum">
              <a:rPr b="0" i="0" lang="tr-TR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61" name="Shape 2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2" name="Google Shape;262;p11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63" name="Google Shape;263;p1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4" name="Google Shape;264;p11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78" name="Shape 2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9" name="Google Shape;279;p12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80" name="Google Shape;280;p12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1" name="Google Shape;281;p12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03" name="Shape 3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4" name="Google Shape;304;p13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305" name="Google Shape;305;p13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6" name="Google Shape;306;p13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18" name="Shape 3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9" name="Google Shape;319;p14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320" name="Google Shape;320;p14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21" name="Google Shape;321;p14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39" name="Shape 3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0" name="Google Shape;340;p15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341" name="Google Shape;341;p15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2" name="Google Shape;342;p15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</a:pPr>
            <a:fld id="{00000000-1234-1234-1234-123412341234}" type="slidenum">
              <a:rPr b="0" i="0" lang="tr-TR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46" name="Shape 3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7" name="Google Shape;347;p16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348" name="Google Shape;348;p16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9" name="Google Shape;349;p16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89" name="Shape 3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0" name="Google Shape;390;p17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391" name="Google Shape;391;p17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92" name="Google Shape;392;p17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18" name="Shape 4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" name="Google Shape;419;p18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20" name="Google Shape;420;p18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21" name="Google Shape;421;p18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52" name="Shape 4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3" name="Google Shape;453;p19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54" name="Google Shape;454;p19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55" name="Google Shape;455;p19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</a:pPr>
            <a:fld id="{00000000-1234-1234-1234-123412341234}" type="slidenum">
              <a:rPr b="0" i="0" lang="tr-TR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2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79" name="Google Shape;79;p2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0" name="Google Shape;80;p2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</a:pPr>
            <a:fld id="{00000000-1234-1234-1234-123412341234}" type="slidenum">
              <a:rPr b="0" i="0" lang="tr-TR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59" name="Shape 4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" name="Google Shape;460;p20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61" name="Google Shape;461;p20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62" name="Google Shape;462;p20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97" name="Shape 4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8" name="Google Shape;498;p21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99" name="Google Shape;499;p2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00" name="Google Shape;500;p21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21" name="Shape 5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" name="Google Shape;522;p22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523" name="Google Shape;523;p22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24" name="Google Shape;524;p22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74" name="Shape 5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5" name="Google Shape;575;p23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576" name="Google Shape;576;p23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77" name="Google Shape;577;p23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</a:pPr>
            <a:fld id="{00000000-1234-1234-1234-123412341234}" type="slidenum">
              <a:rPr b="0" i="0" lang="tr-TR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3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05" name="Google Shape;105;p3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6" name="Google Shape;106;p3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</a:pPr>
            <a:fld id="{00000000-1234-1234-1234-123412341234}" type="slidenum">
              <a:rPr b="0" i="0" lang="tr-TR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4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12" name="Google Shape;112;p4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3" name="Google Shape;113;p4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5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35" name="Google Shape;135;p5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6" name="Google Shape;136;p5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3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Google Shape;174;p6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75" name="Google Shape;175;p6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6" name="Google Shape;176;p6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1" name="Shape 1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Google Shape;192;p7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93" name="Google Shape;193;p7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4" name="Google Shape;194;p7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0" name="Shape 2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" name="Google Shape;221;p8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22" name="Google Shape;222;p8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3" name="Google Shape;223;p8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2" name="Shape 2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" name="Google Shape;243;p9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44" name="Google Shape;244;p9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5" name="Google Shape;245;p9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1" type="title">
  <p:cSld name="TITLE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81671-OGMLTR-606" id="16" name="Google Shape;16;p2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0" y="0"/>
            <a:ext cx="12187555" cy="687133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10">
  <p:cSld name="Slide 10"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1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  <p:sp>
        <p:nvSpPr>
          <p:cNvPr id="68" name="Google Shape;68;p11"/>
          <p:cNvSpPr txBox="1"/>
          <p:nvPr>
            <p:ph idx="1" type="body"/>
          </p:nvPr>
        </p:nvSpPr>
        <p:spPr>
          <a:xfrm>
            <a:off x="838200" y="551543"/>
            <a:ext cx="10515600" cy="555897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2" type="obj">
  <p:cSld name="OBJECT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44" id="18" name="Google Shape;18;p3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0" y="0"/>
            <a:ext cx="12216765" cy="68611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3">
  <p:cSld name="Slide 3">
    <p:spTree>
      <p:nvGrpSpPr>
        <p:cNvPr id="19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4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4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4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  <p:sp>
        <p:nvSpPr>
          <p:cNvPr id="23" name="Google Shape;23;p4"/>
          <p:cNvSpPr txBox="1"/>
          <p:nvPr>
            <p:ph type="title"/>
          </p:nvPr>
        </p:nvSpPr>
        <p:spPr>
          <a:xfrm>
            <a:off x="838200" y="2187443"/>
            <a:ext cx="10515600" cy="248311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Gill Sans"/>
              <a:buNone/>
              <a:defRPr b="0"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4" type="twoObj">
  <p:cSld name="TWO_OBJECTS">
    <p:spTree>
      <p:nvGrpSpPr>
        <p:cNvPr id="24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5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5"/>
          <p:cNvSpPr txBox="1"/>
          <p:nvPr>
            <p:ph idx="1" type="body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7" name="Google Shape;27;p5"/>
          <p:cNvSpPr txBox="1"/>
          <p:nvPr>
            <p:ph idx="2" type="body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8" name="Google Shape;28;p5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5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0" name="Google Shape;30;p5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5" type="twoTxTwoObj">
  <p:cSld name="TWO_OBJECTS_WITH_TEXT"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6"/>
          <p:cNvSpPr txBox="1"/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3" name="Google Shape;33;p6"/>
          <p:cNvSpPr txBox="1"/>
          <p:nvPr>
            <p:ph idx="1" type="body"/>
          </p:nvPr>
        </p:nvSpPr>
        <p:spPr>
          <a:xfrm>
            <a:off x="839788" y="1744961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34" name="Google Shape;34;p6"/>
          <p:cNvSpPr txBox="1"/>
          <p:nvPr>
            <p:ph idx="2" type="body"/>
          </p:nvPr>
        </p:nvSpPr>
        <p:spPr>
          <a:xfrm>
            <a:off x="839788" y="2615609"/>
            <a:ext cx="5157787" cy="357405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5" name="Google Shape;35;p6"/>
          <p:cNvSpPr txBox="1"/>
          <p:nvPr>
            <p:ph idx="3" type="body"/>
          </p:nvPr>
        </p:nvSpPr>
        <p:spPr>
          <a:xfrm>
            <a:off x="6172200" y="1744961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36" name="Google Shape;36;p6"/>
          <p:cNvSpPr txBox="1"/>
          <p:nvPr>
            <p:ph idx="4" type="body"/>
          </p:nvPr>
        </p:nvSpPr>
        <p:spPr>
          <a:xfrm>
            <a:off x="6172200" y="2615609"/>
            <a:ext cx="5183188" cy="357405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7" name="Google Shape;37;p6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6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6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  <p:sp>
        <p:nvSpPr>
          <p:cNvPr id="40" name="Google Shape;40;p6"/>
          <p:cNvSpPr/>
          <p:nvPr/>
        </p:nvSpPr>
        <p:spPr>
          <a:xfrm>
            <a:off x="8687178" y="6450175"/>
            <a:ext cx="775136" cy="24622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PPT模板下载：www.1ppt.com/moban/     行业PPT模板：www.1ppt.com/hangye/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节日PPT模板：www.1ppt.com/jieri/           PPT素材下载：www.1ppt.com/sucai/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PPT背景图片：www.1ppt.com/beijing/      PPT图表下载：www.1ppt.com/tubiao/     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优秀PPT下载：www.1ppt.com/xiazai/        PPT教程： www.1ppt.com/powerpoint/     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Word教程： www.1ppt.com/word/              Excel教程：www.1ppt.com/excel/ 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资料下载：www.1ppt.com/ziliao/                PPT课件下载：www.1ppt.com/kejian/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范文下载：www.1ppt.com/fanwen/             试卷下载：www.1ppt.com/shiti/ 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教案下载：www.1ppt.com/jiaoan/       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字体下载：www.1ppt.com/ziti/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sz="10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6">
  <p:cSld name="Slide 6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7"/>
          <p:cNvSpPr txBox="1"/>
          <p:nvPr>
            <p:ph type="title"/>
          </p:nvPr>
        </p:nvSpPr>
        <p:spPr>
          <a:xfrm>
            <a:off x="3238500" y="2159000"/>
            <a:ext cx="5715000" cy="13824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0"/>
              <a:buFont typeface="Gill Sans"/>
              <a:buNone/>
              <a:defRPr b="0" sz="80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7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7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5" name="Google Shape;45;p7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  <p:sp>
        <p:nvSpPr>
          <p:cNvPr id="46" name="Google Shape;46;p7"/>
          <p:cNvSpPr txBox="1"/>
          <p:nvPr>
            <p:ph idx="1" type="body"/>
          </p:nvPr>
        </p:nvSpPr>
        <p:spPr>
          <a:xfrm>
            <a:off x="3238500" y="3733201"/>
            <a:ext cx="5715000" cy="11859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  <a:defRPr sz="3200">
                <a:solidFill>
                  <a:schemeClr val="dk1"/>
                </a:solidFill>
              </a:defRPr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7" type="blank">
  <p:cSld name="BLANK">
    <p:spTree>
      <p:nvGrpSpPr>
        <p:cNvPr id="47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8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8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0" name="Google Shape;50;p8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8" type="picTx">
  <p:cSld name="PICTURE_WITH_CAPTION_TEXT">
    <p:spTree>
      <p:nvGrpSpPr>
        <p:cNvPr id="5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9"/>
          <p:cNvSpPr txBox="1"/>
          <p:nvPr>
            <p:ph type="title"/>
          </p:nvPr>
        </p:nvSpPr>
        <p:spPr>
          <a:xfrm>
            <a:off x="838200" y="713673"/>
            <a:ext cx="4681654" cy="142816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Gill Sans"/>
              <a:buNone/>
              <a:defRPr sz="36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9"/>
          <p:cNvSpPr/>
          <p:nvPr>
            <p:ph idx="2" type="pic"/>
          </p:nvPr>
        </p:nvSpPr>
        <p:spPr>
          <a:xfrm>
            <a:off x="5642517" y="713673"/>
            <a:ext cx="5711882" cy="5403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b="0" i="0" sz="32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lvl="1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2pPr>
            <a:lvl3pPr lvl="2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3pPr>
            <a:lvl4pPr lvl="3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4pPr>
            <a:lvl5pPr lvl="4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5pPr>
            <a:lvl6pPr lvl="5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lvl="6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lvl="7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lvl="8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/>
        </p:txBody>
      </p:sp>
      <p:sp>
        <p:nvSpPr>
          <p:cNvPr id="54" name="Google Shape;54;p9"/>
          <p:cNvSpPr txBox="1"/>
          <p:nvPr>
            <p:ph idx="1" type="body"/>
          </p:nvPr>
        </p:nvSpPr>
        <p:spPr>
          <a:xfrm>
            <a:off x="838200" y="2313873"/>
            <a:ext cx="4681654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55" name="Google Shape;55;p9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9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9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9" type="vertTitleAndTx">
  <p:cSld name="VERTICAL_TITLE_AND_VERTICAL_TEXT"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0"/>
          <p:cNvSpPr txBox="1"/>
          <p:nvPr>
            <p:ph type="title"/>
          </p:nvPr>
        </p:nvSpPr>
        <p:spPr>
          <a:xfrm rot="5400000">
            <a:off x="7993430" y="2816593"/>
            <a:ext cx="5811838" cy="90890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Gill Sans"/>
              <a:buNone/>
              <a:defRPr sz="44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0"/>
          <p:cNvSpPr txBox="1"/>
          <p:nvPr>
            <p:ph idx="1" type="body"/>
          </p:nvPr>
        </p:nvSpPr>
        <p:spPr>
          <a:xfrm rot="5400000">
            <a:off x="2655502" y="-1452178"/>
            <a:ext cx="5811838" cy="944644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61" name="Google Shape;61;p10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2" name="Google Shape;62;p10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0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theme" Target="../theme/theme2.xml"/><Relationship Id="rId10" Type="http://schemas.openxmlformats.org/officeDocument/2006/relationships/slideLayout" Target="../slideLayouts/slideLayout10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Gill Sans"/>
              <a:buNone/>
              <a:defRPr b="0" i="0" sz="44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1" name="Google Shape;11;p1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810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indent="-3556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2pPr>
            <a:lvl3pPr indent="-3429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/>
        </p:txBody>
      </p:sp>
      <p:sp>
        <p:nvSpPr>
          <p:cNvPr id="12" name="Google Shape;12;p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7F7F7F"/>
                </a:solidFill>
                <a:latin typeface="SimHei"/>
                <a:ea typeface="SimHei"/>
                <a:cs typeface="SimHei"/>
                <a:sym typeface="SimHe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/>
        </p:txBody>
      </p:sp>
      <p:sp>
        <p:nvSpPr>
          <p:cNvPr id="13" name="Google Shape;13;p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7F7F7F"/>
                </a:solidFill>
                <a:latin typeface="SimHei"/>
                <a:ea typeface="SimHei"/>
                <a:cs typeface="SimHei"/>
                <a:sym typeface="SimHe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/>
        </p:txBody>
      </p:sp>
      <p:sp>
        <p:nvSpPr>
          <p:cNvPr id="14" name="Google Shape;14;p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ctr">
              <a:spcBef>
                <a:spcPts val="0"/>
              </a:spcBef>
              <a:buNone/>
              <a:defRPr b="0" i="0" sz="1200" u="none" cap="none" strike="noStrike">
                <a:solidFill>
                  <a:srgbClr val="7F7F7F"/>
                </a:solidFill>
                <a:latin typeface="SimHei"/>
                <a:ea typeface="SimHei"/>
                <a:cs typeface="SimHei"/>
                <a:sym typeface="SimHei"/>
              </a:defRPr>
            </a:lvl1pPr>
            <a:lvl2pPr indent="0" lvl="1" marL="0" marR="0" rtl="0" algn="ctr">
              <a:spcBef>
                <a:spcPts val="0"/>
              </a:spcBef>
              <a:buNone/>
              <a:defRPr b="0" i="0" sz="1200" u="none" cap="none" strike="noStrike">
                <a:solidFill>
                  <a:srgbClr val="7F7F7F"/>
                </a:solidFill>
                <a:latin typeface="SimHei"/>
                <a:ea typeface="SimHei"/>
                <a:cs typeface="SimHei"/>
                <a:sym typeface="SimHei"/>
              </a:defRPr>
            </a:lvl2pPr>
            <a:lvl3pPr indent="0" lvl="2" marL="0" marR="0" rtl="0" algn="ctr">
              <a:spcBef>
                <a:spcPts val="0"/>
              </a:spcBef>
              <a:buNone/>
              <a:defRPr b="0" i="0" sz="1200" u="none" cap="none" strike="noStrike">
                <a:solidFill>
                  <a:srgbClr val="7F7F7F"/>
                </a:solidFill>
                <a:latin typeface="SimHei"/>
                <a:ea typeface="SimHei"/>
                <a:cs typeface="SimHei"/>
                <a:sym typeface="SimHei"/>
              </a:defRPr>
            </a:lvl3pPr>
            <a:lvl4pPr indent="0" lvl="3" marL="0" marR="0" rtl="0" algn="ctr">
              <a:spcBef>
                <a:spcPts val="0"/>
              </a:spcBef>
              <a:buNone/>
              <a:defRPr b="0" i="0" sz="1200" u="none" cap="none" strike="noStrike">
                <a:solidFill>
                  <a:srgbClr val="7F7F7F"/>
                </a:solidFill>
                <a:latin typeface="SimHei"/>
                <a:ea typeface="SimHei"/>
                <a:cs typeface="SimHei"/>
                <a:sym typeface="SimHei"/>
              </a:defRPr>
            </a:lvl4pPr>
            <a:lvl5pPr indent="0" lvl="4" marL="0" marR="0" rtl="0" algn="ctr">
              <a:spcBef>
                <a:spcPts val="0"/>
              </a:spcBef>
              <a:buNone/>
              <a:defRPr b="0" i="0" sz="1200" u="none" cap="none" strike="noStrike">
                <a:solidFill>
                  <a:srgbClr val="7F7F7F"/>
                </a:solidFill>
                <a:latin typeface="SimHei"/>
                <a:ea typeface="SimHei"/>
                <a:cs typeface="SimHei"/>
                <a:sym typeface="SimHei"/>
              </a:defRPr>
            </a:lvl5pPr>
            <a:lvl6pPr indent="0" lvl="5" marL="0" marR="0" rtl="0" algn="ctr">
              <a:spcBef>
                <a:spcPts val="0"/>
              </a:spcBef>
              <a:buNone/>
              <a:defRPr b="0" i="0" sz="1200" u="none" cap="none" strike="noStrike">
                <a:solidFill>
                  <a:srgbClr val="7F7F7F"/>
                </a:solidFill>
                <a:latin typeface="SimHei"/>
                <a:ea typeface="SimHei"/>
                <a:cs typeface="SimHei"/>
                <a:sym typeface="SimHei"/>
              </a:defRPr>
            </a:lvl6pPr>
            <a:lvl7pPr indent="0" lvl="6" marL="0" marR="0" rtl="0" algn="ctr">
              <a:spcBef>
                <a:spcPts val="0"/>
              </a:spcBef>
              <a:buNone/>
              <a:defRPr b="0" i="0" sz="1200" u="none" cap="none" strike="noStrike">
                <a:solidFill>
                  <a:srgbClr val="7F7F7F"/>
                </a:solidFill>
                <a:latin typeface="SimHei"/>
                <a:ea typeface="SimHei"/>
                <a:cs typeface="SimHei"/>
                <a:sym typeface="SimHei"/>
              </a:defRPr>
            </a:lvl7pPr>
            <a:lvl8pPr indent="0" lvl="7" marL="0" marR="0" rtl="0" algn="ctr">
              <a:spcBef>
                <a:spcPts val="0"/>
              </a:spcBef>
              <a:buNone/>
              <a:defRPr b="0" i="0" sz="1200" u="none" cap="none" strike="noStrike">
                <a:solidFill>
                  <a:srgbClr val="7F7F7F"/>
                </a:solidFill>
                <a:latin typeface="SimHei"/>
                <a:ea typeface="SimHei"/>
                <a:cs typeface="SimHei"/>
                <a:sym typeface="SimHei"/>
              </a:defRPr>
            </a:lvl8pPr>
            <a:lvl9pPr indent="0" lvl="8" marL="0" marR="0" rtl="0" algn="ctr">
              <a:spcBef>
                <a:spcPts val="0"/>
              </a:spcBef>
              <a:buNone/>
              <a:defRPr b="0" i="0" sz="1200" u="none" cap="none" strike="noStrike">
                <a:solidFill>
                  <a:srgbClr val="7F7F7F"/>
                </a:solidFill>
                <a:latin typeface="SimHei"/>
                <a:ea typeface="SimHei"/>
                <a:cs typeface="SimHei"/>
                <a:sym typeface="SimHei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Relationship Id="rId3" Type="http://schemas.openxmlformats.org/officeDocument/2006/relationships/image" Target="../media/image4.jpg"/><Relationship Id="rId4" Type="http://schemas.openxmlformats.org/officeDocument/2006/relationships/image" Target="../media/image6.jpg"/><Relationship Id="rId5" Type="http://schemas.openxmlformats.org/officeDocument/2006/relationships/image" Target="../media/image10.jpg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Relationship Id="rId3" Type="http://schemas.openxmlformats.org/officeDocument/2006/relationships/image" Target="../media/image12.png"/><Relationship Id="rId4" Type="http://schemas.openxmlformats.org/officeDocument/2006/relationships/image" Target="../media/image7.png"/><Relationship Id="rId5" Type="http://schemas.openxmlformats.org/officeDocument/2006/relationships/image" Target="../media/image11.png"/><Relationship Id="rId6" Type="http://schemas.openxmlformats.org/officeDocument/2006/relationships/image" Target="../media/image5.png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1.xml"/><Relationship Id="rId3" Type="http://schemas.openxmlformats.org/officeDocument/2006/relationships/image" Target="../media/image13.jpg"/><Relationship Id="rId4" Type="http://schemas.openxmlformats.org/officeDocument/2006/relationships/image" Target="../media/image14.jpg"/><Relationship Id="rId5" Type="http://schemas.openxmlformats.org/officeDocument/2006/relationships/image" Target="../media/image15.jpg"/><Relationship Id="rId6" Type="http://schemas.openxmlformats.org/officeDocument/2006/relationships/image" Target="../media/image9.jpg"/></Relationships>
</file>

<file path=ppt/slides/_rels/slide2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2.xml"/></Relationships>
</file>

<file path=ppt/slides/_rels/slide2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3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8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3.jp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15.jpg"/><Relationship Id="rId4" Type="http://schemas.openxmlformats.org/officeDocument/2006/relationships/image" Target="../media/image9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12"/>
          <p:cNvSpPr txBox="1"/>
          <p:nvPr/>
        </p:nvSpPr>
        <p:spPr>
          <a:xfrm>
            <a:off x="1259950" y="2261225"/>
            <a:ext cx="10135500" cy="1015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tr-TR" sz="6000" u="none" cap="none" strike="noStrike">
                <a:solidFill>
                  <a:srgbClr val="08A1C8"/>
                </a:solidFill>
                <a:latin typeface="Gill Sans"/>
                <a:ea typeface="Gill Sans"/>
                <a:cs typeface="Gill Sans"/>
                <a:sym typeface="Gill Sans"/>
              </a:rPr>
              <a:t>COLOR</a:t>
            </a:r>
            <a:r>
              <a:rPr b="1" i="0" lang="tr-TR" sz="6000" u="none" cap="none" strike="noStrike">
                <a:solidFill>
                  <a:srgbClr val="8EC223"/>
                </a:solidFill>
                <a:latin typeface="Gill Sans"/>
                <a:ea typeface="Gill Sans"/>
                <a:cs typeface="Gill Sans"/>
                <a:sym typeface="Gill Sans"/>
              </a:rPr>
              <a:t>FUL </a:t>
            </a:r>
            <a:r>
              <a:rPr b="1" i="0" lang="tr-TR" sz="6000" u="none" cap="none" strike="noStrike">
                <a:solidFill>
                  <a:srgbClr val="F18901"/>
                </a:solidFill>
                <a:latin typeface="Gill Sans"/>
                <a:ea typeface="Gill Sans"/>
                <a:cs typeface="Gill Sans"/>
                <a:sym typeface="Gill Sans"/>
              </a:rPr>
              <a:t>EDUCA</a:t>
            </a:r>
            <a:r>
              <a:rPr b="1" i="0" lang="tr-TR" sz="6000" u="none" cap="none" strike="noStrike">
                <a:solidFill>
                  <a:srgbClr val="923C92"/>
                </a:solidFill>
                <a:latin typeface="Gill Sans"/>
                <a:ea typeface="Gill Sans"/>
                <a:cs typeface="Gill Sans"/>
                <a:sym typeface="Gill Sans"/>
              </a:rPr>
              <a:t>TION</a:t>
            </a:r>
            <a:endParaRPr b="1" i="0" sz="6000" u="none" cap="none" strike="noStrike">
              <a:solidFill>
                <a:srgbClr val="923C92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75" name="Google Shape;75;p12"/>
          <p:cNvSpPr txBox="1"/>
          <p:nvPr/>
        </p:nvSpPr>
        <p:spPr>
          <a:xfrm>
            <a:off x="3355340" y="3557270"/>
            <a:ext cx="5661660" cy="8309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tr-TR" sz="4800" u="none" cap="none" strike="noStrike">
                <a:solidFill>
                  <a:srgbClr val="262626"/>
                </a:solidFill>
                <a:latin typeface="Gill Sans"/>
                <a:ea typeface="Gill Sans"/>
                <a:cs typeface="Gill Sans"/>
                <a:sym typeface="Gill Sans"/>
              </a:rPr>
              <a:t>Powerpoint Template</a:t>
            </a:r>
            <a:endParaRPr b="0" i="0" sz="4800" u="none" cap="none" strike="noStrike">
              <a:solidFill>
                <a:srgbClr val="262626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76" name="Google Shape;76;p12"/>
          <p:cNvSpPr txBox="1"/>
          <p:nvPr/>
        </p:nvSpPr>
        <p:spPr>
          <a:xfrm>
            <a:off x="3355339" y="5287457"/>
            <a:ext cx="5661660" cy="30777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tr-TR" sz="1400" u="none" cap="none" strike="noStrike">
                <a:solidFill>
                  <a:srgbClr val="262626"/>
                </a:solidFill>
                <a:latin typeface="Gill Sans"/>
                <a:ea typeface="Gill Sans"/>
                <a:cs typeface="Gill Sans"/>
                <a:sym typeface="Gill Sans"/>
              </a:rPr>
              <a:t>www.freepptbackgrounds.net</a:t>
            </a:r>
            <a:endParaRPr b="0" i="0" sz="1400" u="none" cap="none" strike="noStrike">
              <a:solidFill>
                <a:srgbClr val="262626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</p:spTree>
  </p:cSld>
  <p:clrMapOvr>
    <a:masterClrMapping/>
  </p:clrMapOvr>
  <mc:AlternateContent>
    <mc:Choice Requires="p14">
      <p:transition spd="slow" p14:dur="4000">
        <p:fade thruBlk="1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58" name="Shape 2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9" name="Google Shape;259;p21"/>
          <p:cNvSpPr txBox="1"/>
          <p:nvPr/>
        </p:nvSpPr>
        <p:spPr>
          <a:xfrm>
            <a:off x="5194328" y="3495675"/>
            <a:ext cx="2056077" cy="110799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18901"/>
              </a:buClr>
              <a:buSzPts val="6600"/>
              <a:buFont typeface="Gill Sans"/>
              <a:buNone/>
            </a:pPr>
            <a:r>
              <a:rPr b="1" lang="tr-TR" sz="6600">
                <a:solidFill>
                  <a:srgbClr val="F18901"/>
                </a:solidFill>
                <a:latin typeface="Gill Sans"/>
                <a:ea typeface="Gill Sans"/>
                <a:cs typeface="Gill Sans"/>
                <a:sym typeface="Gill Sans"/>
              </a:rPr>
              <a:t>BUY</a:t>
            </a:r>
            <a:endParaRPr b="1" sz="6600">
              <a:solidFill>
                <a:srgbClr val="F18901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260" name="Google Shape;260;p21"/>
          <p:cNvSpPr txBox="1"/>
          <p:nvPr/>
        </p:nvSpPr>
        <p:spPr>
          <a:xfrm>
            <a:off x="5663558" y="2538730"/>
            <a:ext cx="1117614" cy="110799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6600">
                <a:solidFill>
                  <a:srgbClr val="F18901"/>
                </a:solidFill>
                <a:latin typeface="Gill Sans"/>
                <a:ea typeface="Gill Sans"/>
                <a:cs typeface="Gill Sans"/>
                <a:sym typeface="Gill Sans"/>
              </a:rPr>
              <a:t>02</a:t>
            </a:r>
            <a:endParaRPr b="1" sz="6600">
              <a:solidFill>
                <a:srgbClr val="F18901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65" name="Shape 2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" name="Google Shape;266;p22"/>
          <p:cNvSpPr/>
          <p:nvPr/>
        </p:nvSpPr>
        <p:spPr>
          <a:xfrm>
            <a:off x="6225858" y="2510155"/>
            <a:ext cx="1657350" cy="2333625"/>
          </a:xfrm>
          <a:custGeom>
            <a:rect b="b" l="l" r="r" t="t"/>
            <a:pathLst>
              <a:path extrusionOk="0" h="2068" w="1467">
                <a:moveTo>
                  <a:pt x="1467" y="571"/>
                </a:moveTo>
                <a:cubicBezTo>
                  <a:pt x="1467" y="1909"/>
                  <a:pt x="1467" y="1909"/>
                  <a:pt x="1467" y="1909"/>
                </a:cubicBezTo>
                <a:cubicBezTo>
                  <a:pt x="1467" y="1996"/>
                  <a:pt x="1396" y="2068"/>
                  <a:pt x="1309" y="2068"/>
                </a:cubicBezTo>
                <a:cubicBezTo>
                  <a:pt x="724" y="2068"/>
                  <a:pt x="724" y="2068"/>
                  <a:pt x="724" y="2068"/>
                </a:cubicBezTo>
                <a:cubicBezTo>
                  <a:pt x="637" y="2068"/>
                  <a:pt x="566" y="1996"/>
                  <a:pt x="566" y="1909"/>
                </a:cubicBezTo>
                <a:cubicBezTo>
                  <a:pt x="566" y="571"/>
                  <a:pt x="566" y="571"/>
                  <a:pt x="566" y="571"/>
                </a:cubicBezTo>
                <a:cubicBezTo>
                  <a:pt x="566" y="568"/>
                  <a:pt x="566" y="565"/>
                  <a:pt x="566" y="562"/>
                </a:cubicBezTo>
                <a:cubicBezTo>
                  <a:pt x="556" y="262"/>
                  <a:pt x="311" y="19"/>
                  <a:pt x="3" y="1"/>
                </a:cubicBezTo>
                <a:cubicBezTo>
                  <a:pt x="2" y="1"/>
                  <a:pt x="1" y="0"/>
                  <a:pt x="0" y="0"/>
                </a:cubicBezTo>
                <a:cubicBezTo>
                  <a:pt x="896" y="0"/>
                  <a:pt x="896" y="0"/>
                  <a:pt x="896" y="0"/>
                </a:cubicBezTo>
                <a:cubicBezTo>
                  <a:pt x="1211" y="0"/>
                  <a:pt x="1467" y="256"/>
                  <a:pt x="1467" y="571"/>
                </a:cubicBezTo>
                <a:close/>
              </a:path>
            </a:pathLst>
          </a:custGeom>
          <a:solidFill>
            <a:srgbClr val="08A1C8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267" name="Google Shape;267;p22"/>
          <p:cNvSpPr/>
          <p:nvPr/>
        </p:nvSpPr>
        <p:spPr>
          <a:xfrm>
            <a:off x="5551488" y="1486535"/>
            <a:ext cx="2332037" cy="1655763"/>
          </a:xfrm>
          <a:custGeom>
            <a:rect b="b" l="l" r="r" t="t"/>
            <a:pathLst>
              <a:path extrusionOk="0" h="1468" w="2067">
                <a:moveTo>
                  <a:pt x="571" y="0"/>
                </a:moveTo>
                <a:cubicBezTo>
                  <a:pt x="1909" y="0"/>
                  <a:pt x="1909" y="0"/>
                  <a:pt x="1909" y="0"/>
                </a:cubicBezTo>
                <a:cubicBezTo>
                  <a:pt x="1996" y="0"/>
                  <a:pt x="2067" y="71"/>
                  <a:pt x="2067" y="159"/>
                </a:cubicBezTo>
                <a:cubicBezTo>
                  <a:pt x="2067" y="743"/>
                  <a:pt x="2067" y="743"/>
                  <a:pt x="2067" y="743"/>
                </a:cubicBezTo>
                <a:cubicBezTo>
                  <a:pt x="2067" y="831"/>
                  <a:pt x="1996" y="902"/>
                  <a:pt x="1909" y="902"/>
                </a:cubicBezTo>
                <a:cubicBezTo>
                  <a:pt x="571" y="902"/>
                  <a:pt x="571" y="902"/>
                  <a:pt x="571" y="902"/>
                </a:cubicBezTo>
                <a:cubicBezTo>
                  <a:pt x="568" y="902"/>
                  <a:pt x="565" y="902"/>
                  <a:pt x="562" y="902"/>
                </a:cubicBezTo>
                <a:cubicBezTo>
                  <a:pt x="261" y="911"/>
                  <a:pt x="19" y="1156"/>
                  <a:pt x="1" y="1464"/>
                </a:cubicBezTo>
                <a:cubicBezTo>
                  <a:pt x="0" y="1465"/>
                  <a:pt x="0" y="1467"/>
                  <a:pt x="0" y="1468"/>
                </a:cubicBezTo>
                <a:cubicBezTo>
                  <a:pt x="0" y="571"/>
                  <a:pt x="0" y="571"/>
                  <a:pt x="0" y="571"/>
                </a:cubicBezTo>
                <a:cubicBezTo>
                  <a:pt x="0" y="256"/>
                  <a:pt x="256" y="0"/>
                  <a:pt x="571" y="0"/>
                </a:cubicBezTo>
                <a:close/>
              </a:path>
            </a:pathLst>
          </a:custGeom>
          <a:solidFill>
            <a:srgbClr val="F18901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268" name="Google Shape;268;p22"/>
          <p:cNvSpPr/>
          <p:nvPr/>
        </p:nvSpPr>
        <p:spPr>
          <a:xfrm>
            <a:off x="4495483" y="1486218"/>
            <a:ext cx="1657350" cy="2332037"/>
          </a:xfrm>
          <a:custGeom>
            <a:rect b="b" l="l" r="r" t="t"/>
            <a:pathLst>
              <a:path extrusionOk="0" h="2068" w="1467">
                <a:moveTo>
                  <a:pt x="0" y="1497"/>
                </a:moveTo>
                <a:cubicBezTo>
                  <a:pt x="0" y="159"/>
                  <a:pt x="0" y="159"/>
                  <a:pt x="0" y="159"/>
                </a:cubicBezTo>
                <a:cubicBezTo>
                  <a:pt x="0" y="72"/>
                  <a:pt x="71" y="0"/>
                  <a:pt x="158" y="0"/>
                </a:cubicBezTo>
                <a:cubicBezTo>
                  <a:pt x="743" y="0"/>
                  <a:pt x="743" y="0"/>
                  <a:pt x="743" y="0"/>
                </a:cubicBezTo>
                <a:cubicBezTo>
                  <a:pt x="830" y="0"/>
                  <a:pt x="901" y="72"/>
                  <a:pt x="901" y="159"/>
                </a:cubicBezTo>
                <a:cubicBezTo>
                  <a:pt x="901" y="1497"/>
                  <a:pt x="901" y="1497"/>
                  <a:pt x="901" y="1497"/>
                </a:cubicBezTo>
                <a:cubicBezTo>
                  <a:pt x="901" y="1500"/>
                  <a:pt x="901" y="1503"/>
                  <a:pt x="902" y="1506"/>
                </a:cubicBezTo>
                <a:cubicBezTo>
                  <a:pt x="911" y="1806"/>
                  <a:pt x="1156" y="2049"/>
                  <a:pt x="1464" y="2067"/>
                </a:cubicBezTo>
                <a:cubicBezTo>
                  <a:pt x="1465" y="2067"/>
                  <a:pt x="1466" y="2068"/>
                  <a:pt x="1467" y="2068"/>
                </a:cubicBezTo>
                <a:cubicBezTo>
                  <a:pt x="571" y="2068"/>
                  <a:pt x="571" y="2068"/>
                  <a:pt x="571" y="2068"/>
                </a:cubicBezTo>
                <a:cubicBezTo>
                  <a:pt x="256" y="2068"/>
                  <a:pt x="0" y="1812"/>
                  <a:pt x="0" y="1497"/>
                </a:cubicBezTo>
                <a:close/>
              </a:path>
            </a:pathLst>
          </a:custGeom>
          <a:solidFill>
            <a:srgbClr val="8EC223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269" name="Google Shape;269;p22"/>
          <p:cNvSpPr/>
          <p:nvPr/>
        </p:nvSpPr>
        <p:spPr>
          <a:xfrm>
            <a:off x="4511358" y="3202305"/>
            <a:ext cx="2333625" cy="1655763"/>
          </a:xfrm>
          <a:custGeom>
            <a:rect b="b" l="l" r="r" t="t"/>
            <a:pathLst>
              <a:path extrusionOk="0" h="1468" w="2068">
                <a:moveTo>
                  <a:pt x="1497" y="1468"/>
                </a:moveTo>
                <a:cubicBezTo>
                  <a:pt x="158" y="1468"/>
                  <a:pt x="158" y="1468"/>
                  <a:pt x="158" y="1468"/>
                </a:cubicBezTo>
                <a:cubicBezTo>
                  <a:pt x="71" y="1468"/>
                  <a:pt x="0" y="1397"/>
                  <a:pt x="0" y="1309"/>
                </a:cubicBezTo>
                <a:cubicBezTo>
                  <a:pt x="0" y="725"/>
                  <a:pt x="0" y="725"/>
                  <a:pt x="0" y="725"/>
                </a:cubicBezTo>
                <a:cubicBezTo>
                  <a:pt x="0" y="637"/>
                  <a:pt x="71" y="566"/>
                  <a:pt x="158" y="566"/>
                </a:cubicBezTo>
                <a:cubicBezTo>
                  <a:pt x="1497" y="566"/>
                  <a:pt x="1497" y="566"/>
                  <a:pt x="1497" y="566"/>
                </a:cubicBezTo>
                <a:cubicBezTo>
                  <a:pt x="1500" y="566"/>
                  <a:pt x="1503" y="566"/>
                  <a:pt x="1506" y="566"/>
                </a:cubicBezTo>
                <a:cubicBezTo>
                  <a:pt x="1806" y="557"/>
                  <a:pt x="2049" y="312"/>
                  <a:pt x="2067" y="4"/>
                </a:cubicBezTo>
                <a:cubicBezTo>
                  <a:pt x="2067" y="3"/>
                  <a:pt x="2067" y="1"/>
                  <a:pt x="2068" y="0"/>
                </a:cubicBezTo>
                <a:cubicBezTo>
                  <a:pt x="2068" y="897"/>
                  <a:pt x="2068" y="897"/>
                  <a:pt x="2068" y="897"/>
                </a:cubicBezTo>
                <a:cubicBezTo>
                  <a:pt x="2068" y="1212"/>
                  <a:pt x="1811" y="1468"/>
                  <a:pt x="1497" y="1468"/>
                </a:cubicBezTo>
                <a:close/>
              </a:path>
            </a:pathLst>
          </a:custGeom>
          <a:solidFill>
            <a:srgbClr val="923C92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270" name="Google Shape;270;p22"/>
          <p:cNvSpPr/>
          <p:nvPr/>
        </p:nvSpPr>
        <p:spPr>
          <a:xfrm>
            <a:off x="4759008" y="1808480"/>
            <a:ext cx="543739" cy="5232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2800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rPr>
              <a:t>01</a:t>
            </a:r>
            <a:endParaRPr sz="2800">
              <a:solidFill>
                <a:schemeClr val="lt1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271" name="Google Shape;271;p22"/>
          <p:cNvSpPr/>
          <p:nvPr/>
        </p:nvSpPr>
        <p:spPr>
          <a:xfrm>
            <a:off x="7192645" y="1725930"/>
            <a:ext cx="555625" cy="522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2800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rPr>
              <a:t>02</a:t>
            </a:r>
            <a:endParaRPr sz="2800">
              <a:solidFill>
                <a:schemeClr val="lt1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272" name="Google Shape;272;p22"/>
          <p:cNvSpPr/>
          <p:nvPr/>
        </p:nvSpPr>
        <p:spPr>
          <a:xfrm>
            <a:off x="7122795" y="4165918"/>
            <a:ext cx="543739" cy="5232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2800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rPr>
              <a:t>03</a:t>
            </a:r>
            <a:endParaRPr sz="2800">
              <a:solidFill>
                <a:schemeClr val="lt1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273" name="Google Shape;273;p22"/>
          <p:cNvSpPr/>
          <p:nvPr/>
        </p:nvSpPr>
        <p:spPr>
          <a:xfrm>
            <a:off x="4716145" y="4086543"/>
            <a:ext cx="555625" cy="5238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2800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rPr>
              <a:t>04</a:t>
            </a:r>
            <a:endParaRPr sz="2800">
              <a:solidFill>
                <a:schemeClr val="lt1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274" name="Google Shape;274;p22"/>
          <p:cNvSpPr txBox="1"/>
          <p:nvPr/>
        </p:nvSpPr>
        <p:spPr>
          <a:xfrm>
            <a:off x="1558608" y="1557655"/>
            <a:ext cx="2673350" cy="73250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600">
                <a:solidFill>
                  <a:srgbClr val="3A3838"/>
                </a:solidFill>
                <a:latin typeface="Gill Sans"/>
                <a:ea typeface="Gill Sans"/>
                <a:cs typeface="Gill Sans"/>
                <a:sym typeface="Gill Sans"/>
              </a:rPr>
              <a:t>Moving from creative ideas to solid strategy and execution</a:t>
            </a:r>
            <a:endParaRPr sz="1865">
              <a:solidFill>
                <a:srgbClr val="7F7F7F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275" name="Google Shape;275;p22"/>
          <p:cNvSpPr txBox="1"/>
          <p:nvPr/>
        </p:nvSpPr>
        <p:spPr>
          <a:xfrm>
            <a:off x="8132445" y="1557655"/>
            <a:ext cx="2673350" cy="105259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600">
                <a:solidFill>
                  <a:srgbClr val="3A3838"/>
                </a:solidFill>
                <a:latin typeface="Gill Sans"/>
                <a:ea typeface="Gill Sans"/>
                <a:cs typeface="Gill Sans"/>
                <a:sym typeface="Gill Sans"/>
              </a:rPr>
              <a:t>We press play on your digital story. Using conceptual, digital design</a:t>
            </a:r>
            <a:endParaRPr sz="1600">
              <a:solidFill>
                <a:srgbClr val="3A3838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276" name="Google Shape;276;p22"/>
          <p:cNvSpPr txBox="1"/>
          <p:nvPr/>
        </p:nvSpPr>
        <p:spPr>
          <a:xfrm>
            <a:off x="1558608" y="3975418"/>
            <a:ext cx="2673350" cy="105259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600">
                <a:solidFill>
                  <a:srgbClr val="3A3838"/>
                </a:solidFill>
                <a:latin typeface="Gill Sans"/>
                <a:ea typeface="Gill Sans"/>
                <a:cs typeface="Gill Sans"/>
                <a:sym typeface="Gill Sans"/>
              </a:rPr>
              <a:t>We press play on your digital story. Using conceptual, digital design</a:t>
            </a:r>
            <a:endParaRPr sz="1600">
              <a:solidFill>
                <a:srgbClr val="3A3838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277" name="Google Shape;277;p22"/>
          <p:cNvSpPr txBox="1"/>
          <p:nvPr/>
        </p:nvSpPr>
        <p:spPr>
          <a:xfrm>
            <a:off x="8132445" y="3975418"/>
            <a:ext cx="2673350" cy="73250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600">
                <a:solidFill>
                  <a:srgbClr val="3A3838"/>
                </a:solidFill>
                <a:latin typeface="Gill Sans"/>
                <a:ea typeface="Gill Sans"/>
                <a:cs typeface="Gill Sans"/>
                <a:sym typeface="Gill Sans"/>
              </a:rPr>
              <a:t>Moving from creative ideas to solid strategy and execution</a:t>
            </a:r>
            <a:endParaRPr sz="1600">
              <a:solidFill>
                <a:srgbClr val="3A3838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</p:spTree>
  </p:cSld>
  <p:clrMapOvr>
    <a:masterClrMapping/>
  </p:clrMapOvr>
  <mc:AlternateContent>
    <mc:Choice Requires="p14">
      <p:transition spd="slow" p14:dur="1300">
        <p:fade thruBlk="1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2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2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2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2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2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2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2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2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2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2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2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2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82" name="Shape 2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3" name="Google Shape;283;p23"/>
          <p:cNvSpPr/>
          <p:nvPr/>
        </p:nvSpPr>
        <p:spPr>
          <a:xfrm>
            <a:off x="2463800" y="1788795"/>
            <a:ext cx="798830" cy="3318510"/>
          </a:xfrm>
          <a:prstGeom prst="round2SameRect">
            <a:avLst>
              <a:gd fmla="val 0" name="adj1"/>
              <a:gd fmla="val 0" name="adj2"/>
            </a:avLst>
          </a:prstGeom>
          <a:noFill/>
          <a:ln cap="flat" cmpd="sng" w="12700">
            <a:solidFill>
              <a:srgbClr val="8EC223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FFFFFF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284" name="Google Shape;284;p23"/>
          <p:cNvSpPr/>
          <p:nvPr/>
        </p:nvSpPr>
        <p:spPr>
          <a:xfrm>
            <a:off x="2465705" y="3006090"/>
            <a:ext cx="796925" cy="2101215"/>
          </a:xfrm>
          <a:prstGeom prst="rect">
            <a:avLst/>
          </a:prstGeom>
          <a:solidFill>
            <a:srgbClr val="8EC223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rgbClr val="000000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285" name="Google Shape;285;p23"/>
          <p:cNvSpPr txBox="1"/>
          <p:nvPr/>
        </p:nvSpPr>
        <p:spPr>
          <a:xfrm>
            <a:off x="2460625" y="3002280"/>
            <a:ext cx="805180" cy="39878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2000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rPr>
              <a:t>62</a:t>
            </a:r>
            <a:r>
              <a:rPr lang="tr-TR" sz="1400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rPr>
              <a:t>%</a:t>
            </a:r>
            <a:endParaRPr sz="1400">
              <a:solidFill>
                <a:srgbClr val="FFFFFF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286" name="Google Shape;286;p23"/>
          <p:cNvSpPr/>
          <p:nvPr/>
        </p:nvSpPr>
        <p:spPr>
          <a:xfrm>
            <a:off x="1465580" y="1785620"/>
            <a:ext cx="798830" cy="3318510"/>
          </a:xfrm>
          <a:prstGeom prst="round2SameRect">
            <a:avLst>
              <a:gd fmla="val 0" name="adj1"/>
              <a:gd fmla="val 0" name="adj2"/>
            </a:avLst>
          </a:prstGeom>
          <a:noFill/>
          <a:ln cap="flat" cmpd="sng" w="12700">
            <a:solidFill>
              <a:srgbClr val="F1890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FFFFFF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287" name="Google Shape;287;p23"/>
          <p:cNvSpPr/>
          <p:nvPr/>
        </p:nvSpPr>
        <p:spPr>
          <a:xfrm>
            <a:off x="1465580" y="2581910"/>
            <a:ext cx="796925" cy="2522220"/>
          </a:xfrm>
          <a:prstGeom prst="rect">
            <a:avLst/>
          </a:prstGeom>
          <a:solidFill>
            <a:srgbClr val="F18901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rgbClr val="000000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288" name="Google Shape;288;p23"/>
          <p:cNvSpPr txBox="1"/>
          <p:nvPr/>
        </p:nvSpPr>
        <p:spPr>
          <a:xfrm>
            <a:off x="1461770" y="2583180"/>
            <a:ext cx="805180" cy="39878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2000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rPr>
              <a:t>78</a:t>
            </a:r>
            <a:r>
              <a:rPr lang="tr-TR" sz="1400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rPr>
              <a:t>%</a:t>
            </a:r>
            <a:endParaRPr sz="1400">
              <a:solidFill>
                <a:srgbClr val="FFFFFF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289" name="Google Shape;289;p23"/>
          <p:cNvSpPr/>
          <p:nvPr/>
        </p:nvSpPr>
        <p:spPr>
          <a:xfrm>
            <a:off x="4474210" y="1788795"/>
            <a:ext cx="798830" cy="3318510"/>
          </a:xfrm>
          <a:prstGeom prst="round2SameRect">
            <a:avLst>
              <a:gd fmla="val 0" name="adj1"/>
              <a:gd fmla="val 0" name="adj2"/>
            </a:avLst>
          </a:prstGeom>
          <a:noFill/>
          <a:ln cap="flat" cmpd="sng" w="12700">
            <a:solidFill>
              <a:srgbClr val="923C92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FFFFFF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290" name="Google Shape;290;p23"/>
          <p:cNvSpPr/>
          <p:nvPr/>
        </p:nvSpPr>
        <p:spPr>
          <a:xfrm>
            <a:off x="4474210" y="4614545"/>
            <a:ext cx="798830" cy="492760"/>
          </a:xfrm>
          <a:prstGeom prst="rect">
            <a:avLst/>
          </a:prstGeom>
          <a:solidFill>
            <a:srgbClr val="923C92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rgbClr val="000000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291" name="Google Shape;291;p23"/>
          <p:cNvSpPr txBox="1"/>
          <p:nvPr/>
        </p:nvSpPr>
        <p:spPr>
          <a:xfrm>
            <a:off x="4474210" y="4661535"/>
            <a:ext cx="805180" cy="39878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2000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rPr>
              <a:t>15</a:t>
            </a:r>
            <a:r>
              <a:rPr lang="tr-TR" sz="1400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rPr>
              <a:t>%</a:t>
            </a:r>
            <a:endParaRPr sz="1400">
              <a:solidFill>
                <a:srgbClr val="FFFFFF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292" name="Google Shape;292;p23"/>
          <p:cNvSpPr/>
          <p:nvPr/>
        </p:nvSpPr>
        <p:spPr>
          <a:xfrm>
            <a:off x="3476625" y="1785620"/>
            <a:ext cx="798830" cy="3318510"/>
          </a:xfrm>
          <a:prstGeom prst="round2SameRect">
            <a:avLst>
              <a:gd fmla="val 0" name="adj1"/>
              <a:gd fmla="val 0" name="adj2"/>
            </a:avLst>
          </a:prstGeom>
          <a:noFill/>
          <a:ln cap="flat" cmpd="sng" w="12700">
            <a:solidFill>
              <a:srgbClr val="08A1C8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FFFFFF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293" name="Google Shape;293;p23"/>
          <p:cNvSpPr/>
          <p:nvPr/>
        </p:nvSpPr>
        <p:spPr>
          <a:xfrm>
            <a:off x="3478530" y="3673475"/>
            <a:ext cx="798830" cy="1430655"/>
          </a:xfrm>
          <a:prstGeom prst="rect">
            <a:avLst/>
          </a:prstGeom>
          <a:solidFill>
            <a:srgbClr val="08A1C8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rgbClr val="000000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294" name="Google Shape;294;p23"/>
          <p:cNvSpPr txBox="1"/>
          <p:nvPr/>
        </p:nvSpPr>
        <p:spPr>
          <a:xfrm>
            <a:off x="3475355" y="3676650"/>
            <a:ext cx="805180" cy="39878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2000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rPr>
              <a:t>38</a:t>
            </a:r>
            <a:r>
              <a:rPr lang="tr-TR" sz="1400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rPr>
              <a:t>%</a:t>
            </a:r>
            <a:endParaRPr sz="1400">
              <a:solidFill>
                <a:srgbClr val="FFFFFF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295" name="Google Shape;295;p23"/>
          <p:cNvSpPr txBox="1"/>
          <p:nvPr/>
        </p:nvSpPr>
        <p:spPr>
          <a:xfrm>
            <a:off x="1717060" y="5107305"/>
            <a:ext cx="389850" cy="38779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3A3838"/>
              </a:buClr>
              <a:buSzPts val="1600"/>
              <a:buFont typeface="Gill Sans"/>
              <a:buNone/>
            </a:pPr>
            <a:r>
              <a:rPr lang="tr-TR" sz="1600">
                <a:solidFill>
                  <a:srgbClr val="3A3838"/>
                </a:solidFill>
                <a:latin typeface="Gill Sans"/>
                <a:ea typeface="Gill Sans"/>
                <a:cs typeface="Gill Sans"/>
                <a:sym typeface="Gill Sans"/>
              </a:rPr>
              <a:t>01</a:t>
            </a:r>
            <a:endParaRPr sz="1600">
              <a:solidFill>
                <a:srgbClr val="3A3838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296" name="Google Shape;296;p23"/>
          <p:cNvSpPr txBox="1"/>
          <p:nvPr/>
        </p:nvSpPr>
        <p:spPr>
          <a:xfrm>
            <a:off x="2677180" y="5107305"/>
            <a:ext cx="389850" cy="38779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3A3838"/>
              </a:buClr>
              <a:buSzPts val="1600"/>
              <a:buFont typeface="Gill Sans"/>
              <a:buNone/>
            </a:pPr>
            <a:r>
              <a:rPr lang="tr-TR" sz="1600">
                <a:solidFill>
                  <a:srgbClr val="3A3838"/>
                </a:solidFill>
                <a:latin typeface="Gill Sans"/>
                <a:ea typeface="Gill Sans"/>
                <a:cs typeface="Gill Sans"/>
                <a:sym typeface="Gill Sans"/>
              </a:rPr>
              <a:t>02</a:t>
            </a:r>
            <a:endParaRPr sz="1600">
              <a:solidFill>
                <a:srgbClr val="3A3838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297" name="Google Shape;297;p23"/>
          <p:cNvSpPr txBox="1"/>
          <p:nvPr/>
        </p:nvSpPr>
        <p:spPr>
          <a:xfrm>
            <a:off x="3683020" y="5107305"/>
            <a:ext cx="389850" cy="38779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3A3838"/>
              </a:buClr>
              <a:buSzPts val="1600"/>
              <a:buFont typeface="Gill Sans"/>
              <a:buNone/>
            </a:pPr>
            <a:r>
              <a:rPr lang="tr-TR" sz="1600">
                <a:solidFill>
                  <a:srgbClr val="3A3838"/>
                </a:solidFill>
                <a:latin typeface="Gill Sans"/>
                <a:ea typeface="Gill Sans"/>
                <a:cs typeface="Gill Sans"/>
                <a:sym typeface="Gill Sans"/>
              </a:rPr>
              <a:t>03</a:t>
            </a:r>
            <a:endParaRPr sz="1600">
              <a:solidFill>
                <a:srgbClr val="3A3838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298" name="Google Shape;298;p23"/>
          <p:cNvSpPr txBox="1"/>
          <p:nvPr/>
        </p:nvSpPr>
        <p:spPr>
          <a:xfrm>
            <a:off x="4681240" y="5107305"/>
            <a:ext cx="389850" cy="38779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3A3838"/>
              </a:buClr>
              <a:buSzPts val="1600"/>
              <a:buFont typeface="Gill Sans"/>
              <a:buNone/>
            </a:pPr>
            <a:r>
              <a:rPr lang="tr-TR" sz="1600">
                <a:solidFill>
                  <a:srgbClr val="3A3838"/>
                </a:solidFill>
                <a:latin typeface="Gill Sans"/>
                <a:ea typeface="Gill Sans"/>
                <a:cs typeface="Gill Sans"/>
                <a:sym typeface="Gill Sans"/>
              </a:rPr>
              <a:t>04</a:t>
            </a:r>
            <a:endParaRPr sz="1600">
              <a:solidFill>
                <a:srgbClr val="3A3838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299" name="Google Shape;299;p23"/>
          <p:cNvSpPr txBox="1"/>
          <p:nvPr/>
        </p:nvSpPr>
        <p:spPr>
          <a:xfrm>
            <a:off x="6116320" y="1957070"/>
            <a:ext cx="1303655" cy="39878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2000">
                <a:solidFill>
                  <a:srgbClr val="171616"/>
                </a:solidFill>
                <a:latin typeface="Gill Sans"/>
                <a:ea typeface="Gill Sans"/>
                <a:cs typeface="Gill Sans"/>
                <a:sym typeface="Gill Sans"/>
              </a:rPr>
              <a:t>Employ</a:t>
            </a:r>
            <a:endParaRPr b="1" sz="2000">
              <a:solidFill>
                <a:srgbClr val="171616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300" name="Google Shape;300;p23"/>
          <p:cNvSpPr txBox="1"/>
          <p:nvPr/>
        </p:nvSpPr>
        <p:spPr>
          <a:xfrm>
            <a:off x="6116320" y="2355850"/>
            <a:ext cx="4867275" cy="65248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400">
                <a:solidFill>
                  <a:srgbClr val="3A3838"/>
                </a:solidFill>
                <a:latin typeface="Gill Sans"/>
                <a:ea typeface="Gill Sans"/>
                <a:cs typeface="Gill Sans"/>
                <a:sym typeface="Gill Sans"/>
              </a:rPr>
              <a:t>When you get them, they will get you, quicker. We leverage digital tools, design and words, to become even more relevant.</a:t>
            </a:r>
            <a:endParaRPr sz="1400">
              <a:solidFill>
                <a:srgbClr val="3A3838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301" name="Google Shape;301;p23"/>
          <p:cNvSpPr txBox="1"/>
          <p:nvPr/>
        </p:nvSpPr>
        <p:spPr>
          <a:xfrm>
            <a:off x="6116320" y="3676650"/>
            <a:ext cx="1808480" cy="4001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2000">
                <a:solidFill>
                  <a:srgbClr val="171616"/>
                </a:solidFill>
                <a:latin typeface="Gill Sans"/>
                <a:ea typeface="Gill Sans"/>
                <a:cs typeface="Gill Sans"/>
                <a:sym typeface="Gill Sans"/>
              </a:rPr>
              <a:t>Education</a:t>
            </a:r>
            <a:endParaRPr b="1" sz="2000">
              <a:solidFill>
                <a:srgbClr val="171616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302" name="Google Shape;302;p23"/>
          <p:cNvSpPr txBox="1"/>
          <p:nvPr/>
        </p:nvSpPr>
        <p:spPr>
          <a:xfrm>
            <a:off x="6116320" y="4075430"/>
            <a:ext cx="4867275" cy="9325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400">
                <a:solidFill>
                  <a:srgbClr val="3A3838"/>
                </a:solidFill>
                <a:latin typeface="Gill Sans"/>
                <a:ea typeface="Gill Sans"/>
                <a:cs typeface="Gill Sans"/>
                <a:sym typeface="Gill Sans"/>
              </a:rPr>
              <a:t>Simple &amp; Smooth, exactly how purchasing experiences should be. We align with your users need to build and evolve a flowing shopping interface, one that slots easily into place with each step.</a:t>
            </a:r>
            <a:endParaRPr sz="1400">
              <a:solidFill>
                <a:srgbClr val="3A3838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</p:spTree>
  </p:cSld>
  <p:clrMapOvr>
    <a:masterClrMapping/>
  </p:clrMapOvr>
  <mc:AlternateContent>
    <mc:Choice Requires="p14">
      <p:transition spd="slow" p14:dur="1300">
        <p:fade thruBlk="1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07" name="Shape 3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" name="Google Shape;308;p24"/>
          <p:cNvSpPr/>
          <p:nvPr/>
        </p:nvSpPr>
        <p:spPr>
          <a:xfrm>
            <a:off x="10220960" y="3560445"/>
            <a:ext cx="1031240" cy="1866265"/>
          </a:xfrm>
          <a:prstGeom prst="rect">
            <a:avLst/>
          </a:prstGeom>
          <a:solidFill>
            <a:srgbClr val="8EC22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t/>
            </a:r>
            <a:endParaRPr sz="1800">
              <a:solidFill>
                <a:srgbClr val="FFFFFF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309" name="Google Shape;309;p24"/>
          <p:cNvSpPr/>
          <p:nvPr/>
        </p:nvSpPr>
        <p:spPr>
          <a:xfrm>
            <a:off x="4876800" y="3560445"/>
            <a:ext cx="5208270" cy="1866265"/>
          </a:xfrm>
          <a:prstGeom prst="rect">
            <a:avLst/>
          </a:prstGeom>
          <a:solidFill>
            <a:srgbClr val="F1890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t/>
            </a:r>
            <a:endParaRPr sz="1800">
              <a:solidFill>
                <a:srgbClr val="FFFFFF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310" name="Google Shape;310;p24"/>
          <p:cNvSpPr/>
          <p:nvPr/>
        </p:nvSpPr>
        <p:spPr>
          <a:xfrm>
            <a:off x="960120" y="3560445"/>
            <a:ext cx="3782060" cy="1866265"/>
          </a:xfrm>
          <a:prstGeom prst="rect">
            <a:avLst/>
          </a:pr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t/>
            </a:r>
            <a:endParaRPr sz="1800">
              <a:solidFill>
                <a:srgbClr val="FFFFFF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311" name="Google Shape;311;p24"/>
          <p:cNvSpPr/>
          <p:nvPr/>
        </p:nvSpPr>
        <p:spPr>
          <a:xfrm>
            <a:off x="3558540" y="1534795"/>
            <a:ext cx="3778250" cy="1864995"/>
          </a:xfrm>
          <a:prstGeom prst="rect">
            <a:avLst/>
          </a:prstGeom>
          <a:blipFill rotWithShape="1">
            <a:blip r:embed="rId4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t/>
            </a:r>
            <a:endParaRPr sz="1800">
              <a:solidFill>
                <a:srgbClr val="FFFFFF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312" name="Google Shape;312;p24"/>
          <p:cNvSpPr/>
          <p:nvPr/>
        </p:nvSpPr>
        <p:spPr>
          <a:xfrm>
            <a:off x="931545" y="1532890"/>
            <a:ext cx="2522220" cy="1866265"/>
          </a:xfrm>
          <a:prstGeom prst="rect">
            <a:avLst/>
          </a:prstGeom>
          <a:solidFill>
            <a:srgbClr val="923C9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t/>
            </a:r>
            <a:endParaRPr sz="1800">
              <a:solidFill>
                <a:srgbClr val="FF8607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313" name="Google Shape;313;p24"/>
          <p:cNvSpPr/>
          <p:nvPr/>
        </p:nvSpPr>
        <p:spPr>
          <a:xfrm>
            <a:off x="7441565" y="1532890"/>
            <a:ext cx="3782060" cy="1866265"/>
          </a:xfrm>
          <a:prstGeom prst="rect">
            <a:avLst/>
          </a:prstGeom>
          <a:blipFill rotWithShape="1">
            <a:blip r:embed="rId5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t/>
            </a:r>
            <a:endParaRPr sz="1800">
              <a:solidFill>
                <a:srgbClr val="FFFFFF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314" name="Google Shape;314;p24"/>
          <p:cNvSpPr txBox="1"/>
          <p:nvPr/>
        </p:nvSpPr>
        <p:spPr>
          <a:xfrm>
            <a:off x="1297102" y="2025031"/>
            <a:ext cx="1790586" cy="4001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2000">
                <a:solidFill>
                  <a:srgbClr val="F2F2F2"/>
                </a:solidFill>
                <a:latin typeface="Gill Sans"/>
                <a:ea typeface="Gill Sans"/>
                <a:cs typeface="Gill Sans"/>
                <a:sym typeface="Gill Sans"/>
              </a:rPr>
              <a:t>Equipment</a:t>
            </a:r>
            <a:endParaRPr b="1" sz="2000">
              <a:solidFill>
                <a:srgbClr val="F2F2F2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315" name="Google Shape;315;p24"/>
          <p:cNvSpPr txBox="1"/>
          <p:nvPr/>
        </p:nvSpPr>
        <p:spPr>
          <a:xfrm>
            <a:off x="1070321" y="2425141"/>
            <a:ext cx="2244149" cy="9325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400">
                <a:solidFill>
                  <a:srgbClr val="F2F2F2"/>
                </a:solidFill>
                <a:latin typeface="Gill Sans"/>
                <a:ea typeface="Gill Sans"/>
                <a:cs typeface="Gill Sans"/>
                <a:sym typeface="Gill Sans"/>
              </a:rPr>
              <a:t>Sometimes it's easier to go old school, our copywriters prefer </a:t>
            </a:r>
            <a:endParaRPr sz="1400">
              <a:solidFill>
                <a:srgbClr val="F2F2F2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316" name="Google Shape;316;p24"/>
          <p:cNvSpPr txBox="1"/>
          <p:nvPr/>
        </p:nvSpPr>
        <p:spPr>
          <a:xfrm>
            <a:off x="6812625" y="3717941"/>
            <a:ext cx="1685915" cy="4001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2000">
                <a:solidFill>
                  <a:srgbClr val="F2F2F2"/>
                </a:solidFill>
                <a:latin typeface="Gill Sans"/>
                <a:ea typeface="Gill Sans"/>
                <a:cs typeface="Gill Sans"/>
                <a:sym typeface="Gill Sans"/>
              </a:rPr>
              <a:t>Encourage</a:t>
            </a:r>
            <a:endParaRPr b="1" sz="2000">
              <a:solidFill>
                <a:srgbClr val="F2F2F2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317" name="Google Shape;317;p24"/>
          <p:cNvSpPr txBox="1"/>
          <p:nvPr/>
        </p:nvSpPr>
        <p:spPr>
          <a:xfrm>
            <a:off x="5194503" y="4241165"/>
            <a:ext cx="4573270" cy="9325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400">
                <a:solidFill>
                  <a:srgbClr val="F2F2F2"/>
                </a:solidFill>
                <a:latin typeface="Gill Sans"/>
                <a:ea typeface="Gill Sans"/>
                <a:cs typeface="Gill Sans"/>
                <a:sym typeface="Gill Sans"/>
              </a:rPr>
              <a:t>Your audience relate and absorb information on different sensory levels. We know visual stories are amplified with the right words.</a:t>
            </a:r>
            <a:endParaRPr sz="1400">
              <a:solidFill>
                <a:srgbClr val="F2F2F2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</p:spTree>
  </p:cSld>
  <p:clrMapOvr>
    <a:masterClrMapping/>
  </p:clrMapOvr>
  <mc:AlternateContent>
    <mc:Choice Requires="p14">
      <p:transition spd="slow" p14:dur="1300">
        <p:fade thruBlk="1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3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3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3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3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3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3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3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3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3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3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22" name="Shape 3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3" name="Google Shape;323;p25"/>
          <p:cNvSpPr/>
          <p:nvPr/>
        </p:nvSpPr>
        <p:spPr>
          <a:xfrm>
            <a:off x="904875" y="1145540"/>
            <a:ext cx="2186940" cy="2193925"/>
          </a:xfrm>
          <a:prstGeom prst="rect">
            <a:avLst/>
          </a:prstGeom>
          <a:solidFill>
            <a:srgbClr val="F1890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50">
              <a:solidFill>
                <a:srgbClr val="FFFFFF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324" name="Google Shape;324;p25"/>
          <p:cNvSpPr/>
          <p:nvPr/>
        </p:nvSpPr>
        <p:spPr>
          <a:xfrm>
            <a:off x="1798955" y="1599565"/>
            <a:ext cx="684530" cy="923925"/>
          </a:xfrm>
          <a:custGeom>
            <a:rect b="b" l="l" r="r" t="t"/>
            <a:pathLst>
              <a:path extrusionOk="0" h="143" w="114">
                <a:moveTo>
                  <a:pt x="42" y="0"/>
                </a:moveTo>
                <a:cubicBezTo>
                  <a:pt x="50" y="0"/>
                  <a:pt x="57" y="7"/>
                  <a:pt x="57" y="15"/>
                </a:cubicBezTo>
                <a:cubicBezTo>
                  <a:pt x="57" y="23"/>
                  <a:pt x="50" y="29"/>
                  <a:pt x="42" y="29"/>
                </a:cubicBezTo>
                <a:cubicBezTo>
                  <a:pt x="34" y="29"/>
                  <a:pt x="28" y="23"/>
                  <a:pt x="28" y="15"/>
                </a:cubicBezTo>
                <a:cubicBezTo>
                  <a:pt x="28" y="7"/>
                  <a:pt x="34" y="0"/>
                  <a:pt x="42" y="0"/>
                </a:cubicBezTo>
                <a:close/>
                <a:moveTo>
                  <a:pt x="71" y="134"/>
                </a:moveTo>
                <a:cubicBezTo>
                  <a:pt x="72" y="126"/>
                  <a:pt x="68" y="120"/>
                  <a:pt x="64" y="112"/>
                </a:cubicBezTo>
                <a:cubicBezTo>
                  <a:pt x="69" y="87"/>
                  <a:pt x="69" y="87"/>
                  <a:pt x="69" y="87"/>
                </a:cubicBezTo>
                <a:cubicBezTo>
                  <a:pt x="49" y="74"/>
                  <a:pt x="49" y="74"/>
                  <a:pt x="49" y="74"/>
                </a:cubicBezTo>
                <a:cubicBezTo>
                  <a:pt x="62" y="57"/>
                  <a:pt x="62" y="57"/>
                  <a:pt x="62" y="57"/>
                </a:cubicBezTo>
                <a:cubicBezTo>
                  <a:pt x="53" y="38"/>
                  <a:pt x="53" y="38"/>
                  <a:pt x="53" y="38"/>
                </a:cubicBezTo>
                <a:cubicBezTo>
                  <a:pt x="20" y="29"/>
                  <a:pt x="20" y="29"/>
                  <a:pt x="20" y="29"/>
                </a:cubicBezTo>
                <a:cubicBezTo>
                  <a:pt x="2" y="47"/>
                  <a:pt x="2" y="47"/>
                  <a:pt x="2" y="47"/>
                </a:cubicBezTo>
                <a:cubicBezTo>
                  <a:pt x="0" y="68"/>
                  <a:pt x="0" y="68"/>
                  <a:pt x="0" y="68"/>
                </a:cubicBezTo>
                <a:cubicBezTo>
                  <a:pt x="14" y="84"/>
                  <a:pt x="14" y="84"/>
                  <a:pt x="14" y="84"/>
                </a:cubicBezTo>
                <a:cubicBezTo>
                  <a:pt x="14" y="84"/>
                  <a:pt x="14" y="84"/>
                  <a:pt x="14" y="84"/>
                </a:cubicBezTo>
                <a:cubicBezTo>
                  <a:pt x="27" y="98"/>
                  <a:pt x="27" y="98"/>
                  <a:pt x="27" y="98"/>
                </a:cubicBezTo>
                <a:cubicBezTo>
                  <a:pt x="25" y="99"/>
                  <a:pt x="25" y="99"/>
                  <a:pt x="25" y="99"/>
                </a:cubicBezTo>
                <a:cubicBezTo>
                  <a:pt x="13" y="92"/>
                  <a:pt x="13" y="92"/>
                  <a:pt x="13" y="92"/>
                </a:cubicBezTo>
                <a:cubicBezTo>
                  <a:pt x="3" y="135"/>
                  <a:pt x="3" y="135"/>
                  <a:pt x="3" y="135"/>
                </a:cubicBezTo>
                <a:cubicBezTo>
                  <a:pt x="11" y="135"/>
                  <a:pt x="11" y="135"/>
                  <a:pt x="11" y="135"/>
                </a:cubicBezTo>
                <a:cubicBezTo>
                  <a:pt x="26" y="107"/>
                  <a:pt x="26" y="107"/>
                  <a:pt x="26" y="107"/>
                </a:cubicBezTo>
                <a:cubicBezTo>
                  <a:pt x="29" y="101"/>
                  <a:pt x="29" y="101"/>
                  <a:pt x="29" y="101"/>
                </a:cubicBezTo>
                <a:cubicBezTo>
                  <a:pt x="46" y="120"/>
                  <a:pt x="46" y="120"/>
                  <a:pt x="46" y="120"/>
                </a:cubicBezTo>
                <a:cubicBezTo>
                  <a:pt x="38" y="126"/>
                  <a:pt x="38" y="126"/>
                  <a:pt x="38" y="126"/>
                </a:cubicBezTo>
                <a:cubicBezTo>
                  <a:pt x="43" y="137"/>
                  <a:pt x="58" y="143"/>
                  <a:pt x="69" y="141"/>
                </a:cubicBezTo>
                <a:cubicBezTo>
                  <a:pt x="113" y="141"/>
                  <a:pt x="113" y="141"/>
                  <a:pt x="113" y="141"/>
                </a:cubicBezTo>
                <a:cubicBezTo>
                  <a:pt x="114" y="139"/>
                  <a:pt x="114" y="138"/>
                  <a:pt x="114" y="137"/>
                </a:cubicBezTo>
                <a:cubicBezTo>
                  <a:pt x="114" y="131"/>
                  <a:pt x="109" y="126"/>
                  <a:pt x="103" y="126"/>
                </a:cubicBezTo>
                <a:cubicBezTo>
                  <a:pt x="99" y="126"/>
                  <a:pt x="96" y="128"/>
                  <a:pt x="94" y="131"/>
                </a:cubicBezTo>
                <a:cubicBezTo>
                  <a:pt x="92" y="129"/>
                  <a:pt x="89" y="128"/>
                  <a:pt x="86" y="128"/>
                </a:cubicBezTo>
                <a:cubicBezTo>
                  <a:pt x="81" y="128"/>
                  <a:pt x="76" y="132"/>
                  <a:pt x="76" y="137"/>
                </a:cubicBezTo>
                <a:cubicBezTo>
                  <a:pt x="75" y="136"/>
                  <a:pt x="73" y="135"/>
                  <a:pt x="71" y="134"/>
                </a:cubicBezTo>
                <a:close/>
                <a:moveTo>
                  <a:pt x="52" y="116"/>
                </a:moveTo>
                <a:cubicBezTo>
                  <a:pt x="53" y="114"/>
                  <a:pt x="53" y="114"/>
                  <a:pt x="53" y="114"/>
                </a:cubicBezTo>
                <a:cubicBezTo>
                  <a:pt x="34" y="92"/>
                  <a:pt x="34" y="92"/>
                  <a:pt x="34" y="92"/>
                </a:cubicBezTo>
                <a:cubicBezTo>
                  <a:pt x="35" y="89"/>
                  <a:pt x="35" y="89"/>
                  <a:pt x="35" y="89"/>
                </a:cubicBezTo>
                <a:cubicBezTo>
                  <a:pt x="54" y="93"/>
                  <a:pt x="54" y="93"/>
                  <a:pt x="54" y="93"/>
                </a:cubicBezTo>
                <a:cubicBezTo>
                  <a:pt x="55" y="113"/>
                  <a:pt x="55" y="113"/>
                  <a:pt x="55" y="113"/>
                </a:cubicBezTo>
                <a:cubicBezTo>
                  <a:pt x="55" y="113"/>
                  <a:pt x="55" y="113"/>
                  <a:pt x="55" y="113"/>
                </a:cubicBezTo>
                <a:cubicBezTo>
                  <a:pt x="52" y="116"/>
                  <a:pt x="52" y="116"/>
                  <a:pt x="52" y="116"/>
                </a:cubicBezTo>
                <a:close/>
                <a:moveTo>
                  <a:pt x="8" y="64"/>
                </a:moveTo>
                <a:cubicBezTo>
                  <a:pt x="13" y="52"/>
                  <a:pt x="13" y="52"/>
                  <a:pt x="13" y="52"/>
                </a:cubicBezTo>
                <a:cubicBezTo>
                  <a:pt x="18" y="49"/>
                  <a:pt x="18" y="49"/>
                  <a:pt x="18" y="49"/>
                </a:cubicBezTo>
                <a:cubicBezTo>
                  <a:pt x="17" y="72"/>
                  <a:pt x="17" y="72"/>
                  <a:pt x="17" y="72"/>
                </a:cubicBezTo>
                <a:cubicBezTo>
                  <a:pt x="17" y="74"/>
                  <a:pt x="17" y="74"/>
                  <a:pt x="17" y="74"/>
                </a:cubicBezTo>
                <a:lnTo>
                  <a:pt x="8" y="64"/>
                </a:ln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50">
              <a:solidFill>
                <a:srgbClr val="FFFFFF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325" name="Google Shape;325;p25"/>
          <p:cNvSpPr/>
          <p:nvPr/>
        </p:nvSpPr>
        <p:spPr>
          <a:xfrm>
            <a:off x="3166110" y="1145540"/>
            <a:ext cx="2186940" cy="2193925"/>
          </a:xfrm>
          <a:prstGeom prst="rect">
            <a:avLst/>
          </a:prstGeom>
          <a:solidFill>
            <a:srgbClr val="923C9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50">
              <a:solidFill>
                <a:srgbClr val="FFFFFF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326" name="Google Shape;326;p25"/>
          <p:cNvSpPr/>
          <p:nvPr/>
        </p:nvSpPr>
        <p:spPr>
          <a:xfrm>
            <a:off x="3846195" y="1642110"/>
            <a:ext cx="826770" cy="838835"/>
          </a:xfrm>
          <a:custGeom>
            <a:rect b="b" l="l" r="r" t="t"/>
            <a:pathLst>
              <a:path extrusionOk="0" h="120" w="128">
                <a:moveTo>
                  <a:pt x="5" y="78"/>
                </a:moveTo>
                <a:cubicBezTo>
                  <a:pt x="15" y="101"/>
                  <a:pt x="15" y="101"/>
                  <a:pt x="15" y="101"/>
                </a:cubicBezTo>
                <a:cubicBezTo>
                  <a:pt x="20" y="100"/>
                  <a:pt x="20" y="100"/>
                  <a:pt x="20" y="100"/>
                </a:cubicBezTo>
                <a:cubicBezTo>
                  <a:pt x="20" y="105"/>
                  <a:pt x="22" y="110"/>
                  <a:pt x="25" y="113"/>
                </a:cubicBezTo>
                <a:cubicBezTo>
                  <a:pt x="29" y="116"/>
                  <a:pt x="33" y="119"/>
                  <a:pt x="39" y="119"/>
                </a:cubicBezTo>
                <a:cubicBezTo>
                  <a:pt x="44" y="119"/>
                  <a:pt x="49" y="116"/>
                  <a:pt x="52" y="113"/>
                </a:cubicBezTo>
                <a:cubicBezTo>
                  <a:pt x="54" y="111"/>
                  <a:pt x="56" y="109"/>
                  <a:pt x="56" y="107"/>
                </a:cubicBezTo>
                <a:cubicBezTo>
                  <a:pt x="59" y="112"/>
                  <a:pt x="59" y="112"/>
                  <a:pt x="59" y="112"/>
                </a:cubicBezTo>
                <a:cubicBezTo>
                  <a:pt x="60" y="114"/>
                  <a:pt x="60" y="114"/>
                  <a:pt x="60" y="114"/>
                </a:cubicBezTo>
                <a:cubicBezTo>
                  <a:pt x="62" y="113"/>
                  <a:pt x="62" y="113"/>
                  <a:pt x="62" y="113"/>
                </a:cubicBezTo>
                <a:cubicBezTo>
                  <a:pt x="67" y="113"/>
                  <a:pt x="67" y="113"/>
                  <a:pt x="67" y="113"/>
                </a:cubicBezTo>
                <a:cubicBezTo>
                  <a:pt x="70" y="113"/>
                  <a:pt x="70" y="113"/>
                  <a:pt x="70" y="113"/>
                </a:cubicBezTo>
                <a:cubicBezTo>
                  <a:pt x="70" y="110"/>
                  <a:pt x="70" y="110"/>
                  <a:pt x="70" y="110"/>
                </a:cubicBezTo>
                <a:cubicBezTo>
                  <a:pt x="71" y="79"/>
                  <a:pt x="71" y="79"/>
                  <a:pt x="71" y="79"/>
                </a:cubicBezTo>
                <a:cubicBezTo>
                  <a:pt x="83" y="69"/>
                  <a:pt x="83" y="69"/>
                  <a:pt x="83" y="69"/>
                </a:cubicBezTo>
                <a:cubicBezTo>
                  <a:pt x="99" y="63"/>
                  <a:pt x="99" y="63"/>
                  <a:pt x="99" y="63"/>
                </a:cubicBezTo>
                <a:cubicBezTo>
                  <a:pt x="102" y="49"/>
                  <a:pt x="102" y="49"/>
                  <a:pt x="102" y="49"/>
                </a:cubicBezTo>
                <a:cubicBezTo>
                  <a:pt x="104" y="68"/>
                  <a:pt x="104" y="68"/>
                  <a:pt x="104" y="68"/>
                </a:cubicBezTo>
                <a:cubicBezTo>
                  <a:pt x="90" y="90"/>
                  <a:pt x="90" y="90"/>
                  <a:pt x="90" y="90"/>
                </a:cubicBezTo>
                <a:cubicBezTo>
                  <a:pt x="94" y="120"/>
                  <a:pt x="94" y="120"/>
                  <a:pt x="94" y="120"/>
                </a:cubicBezTo>
                <a:cubicBezTo>
                  <a:pt x="101" y="120"/>
                  <a:pt x="101" y="120"/>
                  <a:pt x="101" y="120"/>
                </a:cubicBezTo>
                <a:cubicBezTo>
                  <a:pt x="103" y="94"/>
                  <a:pt x="103" y="94"/>
                  <a:pt x="103" y="94"/>
                </a:cubicBezTo>
                <a:cubicBezTo>
                  <a:pt x="113" y="80"/>
                  <a:pt x="113" y="80"/>
                  <a:pt x="113" y="80"/>
                </a:cubicBezTo>
                <a:cubicBezTo>
                  <a:pt x="112" y="97"/>
                  <a:pt x="112" y="97"/>
                  <a:pt x="112" y="97"/>
                </a:cubicBezTo>
                <a:cubicBezTo>
                  <a:pt x="118" y="120"/>
                  <a:pt x="118" y="120"/>
                  <a:pt x="118" y="120"/>
                </a:cubicBezTo>
                <a:cubicBezTo>
                  <a:pt x="125" y="120"/>
                  <a:pt x="125" y="120"/>
                  <a:pt x="125" y="120"/>
                </a:cubicBezTo>
                <a:cubicBezTo>
                  <a:pt x="125" y="93"/>
                  <a:pt x="125" y="93"/>
                  <a:pt x="125" y="93"/>
                </a:cubicBezTo>
                <a:cubicBezTo>
                  <a:pt x="128" y="66"/>
                  <a:pt x="128" y="66"/>
                  <a:pt x="128" y="66"/>
                </a:cubicBezTo>
                <a:cubicBezTo>
                  <a:pt x="126" y="28"/>
                  <a:pt x="126" y="28"/>
                  <a:pt x="126" y="28"/>
                </a:cubicBezTo>
                <a:cubicBezTo>
                  <a:pt x="95" y="28"/>
                  <a:pt x="95" y="28"/>
                  <a:pt x="95" y="28"/>
                </a:cubicBezTo>
                <a:cubicBezTo>
                  <a:pt x="90" y="53"/>
                  <a:pt x="90" y="53"/>
                  <a:pt x="90" y="53"/>
                </a:cubicBezTo>
                <a:cubicBezTo>
                  <a:pt x="78" y="66"/>
                  <a:pt x="78" y="66"/>
                  <a:pt x="78" y="66"/>
                </a:cubicBezTo>
                <a:cubicBezTo>
                  <a:pt x="78" y="66"/>
                  <a:pt x="78" y="66"/>
                  <a:pt x="78" y="66"/>
                </a:cubicBezTo>
                <a:cubicBezTo>
                  <a:pt x="70" y="73"/>
                  <a:pt x="70" y="73"/>
                  <a:pt x="70" y="73"/>
                </a:cubicBezTo>
                <a:cubicBezTo>
                  <a:pt x="70" y="69"/>
                  <a:pt x="70" y="69"/>
                  <a:pt x="70" y="69"/>
                </a:cubicBezTo>
                <a:cubicBezTo>
                  <a:pt x="0" y="69"/>
                  <a:pt x="0" y="69"/>
                  <a:pt x="0" y="69"/>
                </a:cubicBezTo>
                <a:cubicBezTo>
                  <a:pt x="0" y="78"/>
                  <a:pt x="0" y="78"/>
                  <a:pt x="0" y="78"/>
                </a:cubicBezTo>
                <a:cubicBezTo>
                  <a:pt x="5" y="78"/>
                  <a:pt x="5" y="78"/>
                  <a:pt x="5" y="78"/>
                </a:cubicBezTo>
                <a:close/>
                <a:moveTo>
                  <a:pt x="110" y="0"/>
                </a:moveTo>
                <a:cubicBezTo>
                  <a:pt x="103" y="0"/>
                  <a:pt x="97" y="5"/>
                  <a:pt x="97" y="12"/>
                </a:cubicBezTo>
                <a:cubicBezTo>
                  <a:pt x="97" y="19"/>
                  <a:pt x="103" y="25"/>
                  <a:pt x="110" y="25"/>
                </a:cubicBezTo>
                <a:cubicBezTo>
                  <a:pt x="117" y="25"/>
                  <a:pt x="122" y="19"/>
                  <a:pt x="122" y="12"/>
                </a:cubicBezTo>
                <a:cubicBezTo>
                  <a:pt x="122" y="5"/>
                  <a:pt x="117" y="0"/>
                  <a:pt x="110" y="0"/>
                </a:cubicBezTo>
                <a:close/>
                <a:moveTo>
                  <a:pt x="31" y="48"/>
                </a:moveTo>
                <a:cubicBezTo>
                  <a:pt x="41" y="48"/>
                  <a:pt x="41" y="48"/>
                  <a:pt x="41" y="48"/>
                </a:cubicBezTo>
                <a:cubicBezTo>
                  <a:pt x="60" y="66"/>
                  <a:pt x="60" y="66"/>
                  <a:pt x="60" y="66"/>
                </a:cubicBezTo>
                <a:cubicBezTo>
                  <a:pt x="10" y="66"/>
                  <a:pt x="10" y="66"/>
                  <a:pt x="10" y="66"/>
                </a:cubicBezTo>
                <a:cubicBezTo>
                  <a:pt x="31" y="48"/>
                  <a:pt x="31" y="48"/>
                  <a:pt x="31" y="48"/>
                </a:cubicBezTo>
                <a:close/>
                <a:moveTo>
                  <a:pt x="58" y="96"/>
                </a:moveTo>
                <a:cubicBezTo>
                  <a:pt x="58" y="96"/>
                  <a:pt x="58" y="96"/>
                  <a:pt x="57" y="95"/>
                </a:cubicBezTo>
                <a:cubicBezTo>
                  <a:pt x="64" y="94"/>
                  <a:pt x="64" y="94"/>
                  <a:pt x="64" y="94"/>
                </a:cubicBezTo>
                <a:cubicBezTo>
                  <a:pt x="64" y="107"/>
                  <a:pt x="64" y="107"/>
                  <a:pt x="64" y="107"/>
                </a:cubicBezTo>
                <a:cubicBezTo>
                  <a:pt x="64" y="107"/>
                  <a:pt x="64" y="107"/>
                  <a:pt x="64" y="107"/>
                </a:cubicBezTo>
                <a:cubicBezTo>
                  <a:pt x="58" y="96"/>
                  <a:pt x="58" y="96"/>
                  <a:pt x="58" y="96"/>
                </a:cubicBezTo>
                <a:close/>
                <a:moveTo>
                  <a:pt x="46" y="92"/>
                </a:moveTo>
                <a:cubicBezTo>
                  <a:pt x="48" y="94"/>
                  <a:pt x="49" y="97"/>
                  <a:pt x="49" y="99"/>
                </a:cubicBezTo>
                <a:cubicBezTo>
                  <a:pt x="49" y="102"/>
                  <a:pt x="48" y="105"/>
                  <a:pt x="46" y="107"/>
                </a:cubicBezTo>
                <a:cubicBezTo>
                  <a:pt x="44" y="108"/>
                  <a:pt x="42" y="110"/>
                  <a:pt x="39" y="110"/>
                </a:cubicBezTo>
                <a:cubicBezTo>
                  <a:pt x="36" y="110"/>
                  <a:pt x="33" y="108"/>
                  <a:pt x="32" y="107"/>
                </a:cubicBezTo>
                <a:cubicBezTo>
                  <a:pt x="30" y="105"/>
                  <a:pt x="29" y="102"/>
                  <a:pt x="29" y="99"/>
                </a:cubicBezTo>
                <a:cubicBezTo>
                  <a:pt x="29" y="97"/>
                  <a:pt x="30" y="94"/>
                  <a:pt x="32" y="92"/>
                </a:cubicBezTo>
                <a:cubicBezTo>
                  <a:pt x="33" y="90"/>
                  <a:pt x="36" y="89"/>
                  <a:pt x="39" y="89"/>
                </a:cubicBezTo>
                <a:cubicBezTo>
                  <a:pt x="42" y="89"/>
                  <a:pt x="44" y="90"/>
                  <a:pt x="46" y="92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50">
              <a:solidFill>
                <a:srgbClr val="000000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327" name="Google Shape;327;p25"/>
          <p:cNvSpPr/>
          <p:nvPr/>
        </p:nvSpPr>
        <p:spPr>
          <a:xfrm>
            <a:off x="6908800" y="3518535"/>
            <a:ext cx="2186940" cy="2193925"/>
          </a:xfrm>
          <a:prstGeom prst="rect">
            <a:avLst/>
          </a:prstGeom>
          <a:solidFill>
            <a:srgbClr val="08A1C8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50">
              <a:solidFill>
                <a:srgbClr val="FFFFFF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328" name="Google Shape;328;p25"/>
          <p:cNvSpPr/>
          <p:nvPr/>
        </p:nvSpPr>
        <p:spPr>
          <a:xfrm>
            <a:off x="7837805" y="3930650"/>
            <a:ext cx="654685" cy="919480"/>
          </a:xfrm>
          <a:custGeom>
            <a:rect b="b" l="l" r="r" t="t"/>
            <a:pathLst>
              <a:path extrusionOk="0" h="128" w="98">
                <a:moveTo>
                  <a:pt x="2" y="30"/>
                </a:moveTo>
                <a:cubicBezTo>
                  <a:pt x="34" y="31"/>
                  <a:pt x="34" y="31"/>
                  <a:pt x="34" y="31"/>
                </a:cubicBezTo>
                <a:cubicBezTo>
                  <a:pt x="47" y="56"/>
                  <a:pt x="47" y="56"/>
                  <a:pt x="47" y="56"/>
                </a:cubicBezTo>
                <a:cubicBezTo>
                  <a:pt x="63" y="67"/>
                  <a:pt x="63" y="67"/>
                  <a:pt x="63" y="67"/>
                </a:cubicBezTo>
                <a:cubicBezTo>
                  <a:pt x="69" y="65"/>
                  <a:pt x="69" y="65"/>
                  <a:pt x="69" y="65"/>
                </a:cubicBezTo>
                <a:cubicBezTo>
                  <a:pt x="71" y="72"/>
                  <a:pt x="71" y="72"/>
                  <a:pt x="71" y="72"/>
                </a:cubicBezTo>
                <a:cubicBezTo>
                  <a:pt x="65" y="74"/>
                  <a:pt x="65" y="74"/>
                  <a:pt x="65" y="74"/>
                </a:cubicBezTo>
                <a:cubicBezTo>
                  <a:pt x="73" y="96"/>
                  <a:pt x="73" y="96"/>
                  <a:pt x="73" y="96"/>
                </a:cubicBezTo>
                <a:cubicBezTo>
                  <a:pt x="66" y="98"/>
                  <a:pt x="66" y="98"/>
                  <a:pt x="66" y="98"/>
                </a:cubicBezTo>
                <a:cubicBezTo>
                  <a:pt x="71" y="114"/>
                  <a:pt x="71" y="114"/>
                  <a:pt x="71" y="114"/>
                </a:cubicBezTo>
                <a:cubicBezTo>
                  <a:pt x="76" y="112"/>
                  <a:pt x="76" y="112"/>
                  <a:pt x="76" y="112"/>
                </a:cubicBezTo>
                <a:cubicBezTo>
                  <a:pt x="77" y="123"/>
                  <a:pt x="77" y="123"/>
                  <a:pt x="77" y="123"/>
                </a:cubicBezTo>
                <a:cubicBezTo>
                  <a:pt x="66" y="127"/>
                  <a:pt x="66" y="127"/>
                  <a:pt x="66" y="127"/>
                </a:cubicBezTo>
                <a:cubicBezTo>
                  <a:pt x="61" y="117"/>
                  <a:pt x="61" y="117"/>
                  <a:pt x="61" y="117"/>
                </a:cubicBezTo>
                <a:cubicBezTo>
                  <a:pt x="65" y="116"/>
                  <a:pt x="65" y="116"/>
                  <a:pt x="65" y="116"/>
                </a:cubicBezTo>
                <a:cubicBezTo>
                  <a:pt x="60" y="100"/>
                  <a:pt x="60" y="100"/>
                  <a:pt x="60" y="100"/>
                </a:cubicBezTo>
                <a:cubicBezTo>
                  <a:pt x="53" y="102"/>
                  <a:pt x="53" y="102"/>
                  <a:pt x="53" y="102"/>
                </a:cubicBezTo>
                <a:cubicBezTo>
                  <a:pt x="46" y="81"/>
                  <a:pt x="46" y="81"/>
                  <a:pt x="46" y="81"/>
                </a:cubicBezTo>
                <a:cubicBezTo>
                  <a:pt x="40" y="83"/>
                  <a:pt x="40" y="83"/>
                  <a:pt x="40" y="83"/>
                </a:cubicBezTo>
                <a:cubicBezTo>
                  <a:pt x="38" y="78"/>
                  <a:pt x="38" y="78"/>
                  <a:pt x="38" y="78"/>
                </a:cubicBezTo>
                <a:cubicBezTo>
                  <a:pt x="38" y="78"/>
                  <a:pt x="38" y="78"/>
                  <a:pt x="38" y="78"/>
                </a:cubicBezTo>
                <a:cubicBezTo>
                  <a:pt x="29" y="71"/>
                  <a:pt x="29" y="71"/>
                  <a:pt x="29" y="71"/>
                </a:cubicBezTo>
                <a:cubicBezTo>
                  <a:pt x="30" y="61"/>
                  <a:pt x="30" y="61"/>
                  <a:pt x="30" y="61"/>
                </a:cubicBezTo>
                <a:cubicBezTo>
                  <a:pt x="42" y="74"/>
                  <a:pt x="42" y="74"/>
                  <a:pt x="42" y="74"/>
                </a:cubicBezTo>
                <a:cubicBezTo>
                  <a:pt x="55" y="70"/>
                  <a:pt x="55" y="70"/>
                  <a:pt x="55" y="70"/>
                </a:cubicBezTo>
                <a:cubicBezTo>
                  <a:pt x="40" y="65"/>
                  <a:pt x="40" y="65"/>
                  <a:pt x="40" y="65"/>
                </a:cubicBezTo>
                <a:cubicBezTo>
                  <a:pt x="28" y="53"/>
                  <a:pt x="28" y="53"/>
                  <a:pt x="28" y="53"/>
                </a:cubicBezTo>
                <a:cubicBezTo>
                  <a:pt x="25" y="73"/>
                  <a:pt x="25" y="73"/>
                  <a:pt x="25" y="73"/>
                </a:cubicBezTo>
                <a:cubicBezTo>
                  <a:pt x="40" y="95"/>
                  <a:pt x="40" y="95"/>
                  <a:pt x="40" y="95"/>
                </a:cubicBezTo>
                <a:cubicBezTo>
                  <a:pt x="36" y="128"/>
                  <a:pt x="36" y="128"/>
                  <a:pt x="36" y="128"/>
                </a:cubicBezTo>
                <a:cubicBezTo>
                  <a:pt x="28" y="128"/>
                  <a:pt x="28" y="128"/>
                  <a:pt x="28" y="128"/>
                </a:cubicBezTo>
                <a:cubicBezTo>
                  <a:pt x="27" y="100"/>
                  <a:pt x="27" y="100"/>
                  <a:pt x="27" y="100"/>
                </a:cubicBezTo>
                <a:cubicBezTo>
                  <a:pt x="16" y="86"/>
                  <a:pt x="16" y="86"/>
                  <a:pt x="16" y="86"/>
                </a:cubicBezTo>
                <a:cubicBezTo>
                  <a:pt x="17" y="104"/>
                  <a:pt x="17" y="104"/>
                  <a:pt x="17" y="104"/>
                </a:cubicBezTo>
                <a:cubicBezTo>
                  <a:pt x="11" y="128"/>
                  <a:pt x="11" y="128"/>
                  <a:pt x="11" y="128"/>
                </a:cubicBezTo>
                <a:cubicBezTo>
                  <a:pt x="3" y="128"/>
                  <a:pt x="3" y="128"/>
                  <a:pt x="3" y="128"/>
                </a:cubicBezTo>
                <a:cubicBezTo>
                  <a:pt x="3" y="99"/>
                  <a:pt x="3" y="99"/>
                  <a:pt x="3" y="99"/>
                </a:cubicBezTo>
                <a:cubicBezTo>
                  <a:pt x="0" y="70"/>
                  <a:pt x="0" y="70"/>
                  <a:pt x="0" y="70"/>
                </a:cubicBezTo>
                <a:cubicBezTo>
                  <a:pt x="2" y="30"/>
                  <a:pt x="2" y="30"/>
                  <a:pt x="2" y="30"/>
                </a:cubicBezTo>
                <a:close/>
                <a:moveTo>
                  <a:pt x="60" y="124"/>
                </a:moveTo>
                <a:cubicBezTo>
                  <a:pt x="60" y="122"/>
                  <a:pt x="60" y="122"/>
                  <a:pt x="60" y="122"/>
                </a:cubicBezTo>
                <a:cubicBezTo>
                  <a:pt x="53" y="116"/>
                  <a:pt x="53" y="116"/>
                  <a:pt x="53" y="116"/>
                </a:cubicBezTo>
                <a:cubicBezTo>
                  <a:pt x="52" y="118"/>
                  <a:pt x="52" y="118"/>
                  <a:pt x="52" y="118"/>
                </a:cubicBezTo>
                <a:cubicBezTo>
                  <a:pt x="60" y="124"/>
                  <a:pt x="60" y="124"/>
                  <a:pt x="60" y="124"/>
                </a:cubicBezTo>
                <a:close/>
                <a:moveTo>
                  <a:pt x="56" y="126"/>
                </a:moveTo>
                <a:cubicBezTo>
                  <a:pt x="56" y="125"/>
                  <a:pt x="56" y="125"/>
                  <a:pt x="56" y="125"/>
                </a:cubicBezTo>
                <a:cubicBezTo>
                  <a:pt x="48" y="121"/>
                  <a:pt x="48" y="121"/>
                  <a:pt x="48" y="121"/>
                </a:cubicBezTo>
                <a:cubicBezTo>
                  <a:pt x="47" y="124"/>
                  <a:pt x="47" y="124"/>
                  <a:pt x="47" y="124"/>
                </a:cubicBezTo>
                <a:cubicBezTo>
                  <a:pt x="56" y="126"/>
                  <a:pt x="56" y="126"/>
                  <a:pt x="56" y="126"/>
                </a:cubicBezTo>
                <a:close/>
                <a:moveTo>
                  <a:pt x="91" y="122"/>
                </a:moveTo>
                <a:cubicBezTo>
                  <a:pt x="98" y="116"/>
                  <a:pt x="98" y="116"/>
                  <a:pt x="98" y="116"/>
                </a:cubicBezTo>
                <a:cubicBezTo>
                  <a:pt x="96" y="114"/>
                  <a:pt x="96" y="114"/>
                  <a:pt x="96" y="114"/>
                </a:cubicBezTo>
                <a:cubicBezTo>
                  <a:pt x="90" y="121"/>
                  <a:pt x="90" y="121"/>
                  <a:pt x="90" y="121"/>
                </a:cubicBezTo>
                <a:cubicBezTo>
                  <a:pt x="91" y="122"/>
                  <a:pt x="91" y="122"/>
                  <a:pt x="91" y="122"/>
                </a:cubicBezTo>
                <a:close/>
                <a:moveTo>
                  <a:pt x="89" y="119"/>
                </a:moveTo>
                <a:cubicBezTo>
                  <a:pt x="87" y="117"/>
                  <a:pt x="87" y="117"/>
                  <a:pt x="87" y="117"/>
                </a:cubicBezTo>
                <a:cubicBezTo>
                  <a:pt x="92" y="104"/>
                  <a:pt x="92" y="104"/>
                  <a:pt x="92" y="104"/>
                </a:cubicBezTo>
                <a:cubicBezTo>
                  <a:pt x="95" y="107"/>
                  <a:pt x="95" y="107"/>
                  <a:pt x="95" y="107"/>
                </a:cubicBezTo>
                <a:cubicBezTo>
                  <a:pt x="89" y="119"/>
                  <a:pt x="89" y="119"/>
                  <a:pt x="89" y="119"/>
                </a:cubicBezTo>
                <a:close/>
                <a:moveTo>
                  <a:pt x="83" y="118"/>
                </a:moveTo>
                <a:cubicBezTo>
                  <a:pt x="84" y="109"/>
                  <a:pt x="84" y="109"/>
                  <a:pt x="84" y="109"/>
                </a:cubicBezTo>
                <a:cubicBezTo>
                  <a:pt x="82" y="107"/>
                  <a:pt x="82" y="107"/>
                  <a:pt x="82" y="107"/>
                </a:cubicBezTo>
                <a:cubicBezTo>
                  <a:pt x="81" y="117"/>
                  <a:pt x="81" y="117"/>
                  <a:pt x="81" y="117"/>
                </a:cubicBezTo>
                <a:cubicBezTo>
                  <a:pt x="83" y="118"/>
                  <a:pt x="83" y="118"/>
                  <a:pt x="83" y="118"/>
                </a:cubicBezTo>
                <a:close/>
                <a:moveTo>
                  <a:pt x="19" y="0"/>
                </a:moveTo>
                <a:cubicBezTo>
                  <a:pt x="27" y="0"/>
                  <a:pt x="33" y="6"/>
                  <a:pt x="33" y="14"/>
                </a:cubicBezTo>
                <a:cubicBezTo>
                  <a:pt x="33" y="21"/>
                  <a:pt x="27" y="27"/>
                  <a:pt x="19" y="27"/>
                </a:cubicBezTo>
                <a:cubicBezTo>
                  <a:pt x="12" y="27"/>
                  <a:pt x="6" y="21"/>
                  <a:pt x="6" y="14"/>
                </a:cubicBezTo>
                <a:cubicBezTo>
                  <a:pt x="6" y="6"/>
                  <a:pt x="12" y="0"/>
                  <a:pt x="19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50">
              <a:solidFill>
                <a:srgbClr val="000000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329" name="Google Shape;329;p25"/>
          <p:cNvSpPr/>
          <p:nvPr/>
        </p:nvSpPr>
        <p:spPr>
          <a:xfrm>
            <a:off x="9170035" y="3518535"/>
            <a:ext cx="2186940" cy="2193925"/>
          </a:xfrm>
          <a:prstGeom prst="rect">
            <a:avLst/>
          </a:prstGeom>
          <a:solidFill>
            <a:srgbClr val="8EC22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50">
              <a:solidFill>
                <a:srgbClr val="FFFFFF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330" name="Google Shape;330;p25"/>
          <p:cNvSpPr/>
          <p:nvPr/>
        </p:nvSpPr>
        <p:spPr>
          <a:xfrm>
            <a:off x="9900285" y="3930650"/>
            <a:ext cx="726440" cy="919480"/>
          </a:xfrm>
          <a:custGeom>
            <a:rect b="b" l="l" r="r" t="t"/>
            <a:pathLst>
              <a:path extrusionOk="0" h="133" w="113">
                <a:moveTo>
                  <a:pt x="107" y="32"/>
                </a:moveTo>
                <a:cubicBezTo>
                  <a:pt x="73" y="32"/>
                  <a:pt x="73" y="32"/>
                  <a:pt x="73" y="32"/>
                </a:cubicBezTo>
                <a:cubicBezTo>
                  <a:pt x="66" y="56"/>
                  <a:pt x="66" y="56"/>
                  <a:pt x="66" y="56"/>
                </a:cubicBezTo>
                <a:cubicBezTo>
                  <a:pt x="59" y="63"/>
                  <a:pt x="59" y="63"/>
                  <a:pt x="59" y="63"/>
                </a:cubicBezTo>
                <a:cubicBezTo>
                  <a:pt x="59" y="62"/>
                  <a:pt x="59" y="62"/>
                  <a:pt x="59" y="62"/>
                </a:cubicBezTo>
                <a:cubicBezTo>
                  <a:pt x="57" y="60"/>
                  <a:pt x="57" y="60"/>
                  <a:pt x="57" y="60"/>
                </a:cubicBezTo>
                <a:cubicBezTo>
                  <a:pt x="41" y="69"/>
                  <a:pt x="41" y="69"/>
                  <a:pt x="41" y="69"/>
                </a:cubicBezTo>
                <a:cubicBezTo>
                  <a:pt x="41" y="72"/>
                  <a:pt x="41" y="72"/>
                  <a:pt x="41" y="72"/>
                </a:cubicBezTo>
                <a:cubicBezTo>
                  <a:pt x="47" y="81"/>
                  <a:pt x="47" y="81"/>
                  <a:pt x="47" y="81"/>
                </a:cubicBezTo>
                <a:cubicBezTo>
                  <a:pt x="46" y="82"/>
                  <a:pt x="46" y="82"/>
                  <a:pt x="46" y="82"/>
                </a:cubicBezTo>
                <a:cubicBezTo>
                  <a:pt x="39" y="74"/>
                  <a:pt x="39" y="74"/>
                  <a:pt x="39" y="74"/>
                </a:cubicBezTo>
                <a:cubicBezTo>
                  <a:pt x="7" y="92"/>
                  <a:pt x="7" y="92"/>
                  <a:pt x="7" y="92"/>
                </a:cubicBezTo>
                <a:cubicBezTo>
                  <a:pt x="12" y="102"/>
                  <a:pt x="12" y="102"/>
                  <a:pt x="12" y="102"/>
                </a:cubicBezTo>
                <a:cubicBezTo>
                  <a:pt x="18" y="102"/>
                  <a:pt x="18" y="102"/>
                  <a:pt x="18" y="102"/>
                </a:cubicBezTo>
                <a:cubicBezTo>
                  <a:pt x="19" y="99"/>
                  <a:pt x="19" y="99"/>
                  <a:pt x="19" y="99"/>
                </a:cubicBezTo>
                <a:cubicBezTo>
                  <a:pt x="22" y="101"/>
                  <a:pt x="22" y="101"/>
                  <a:pt x="22" y="101"/>
                </a:cubicBezTo>
                <a:cubicBezTo>
                  <a:pt x="22" y="98"/>
                  <a:pt x="22" y="98"/>
                  <a:pt x="22" y="98"/>
                </a:cubicBezTo>
                <a:cubicBezTo>
                  <a:pt x="22" y="98"/>
                  <a:pt x="22" y="98"/>
                  <a:pt x="22" y="98"/>
                </a:cubicBezTo>
                <a:cubicBezTo>
                  <a:pt x="25" y="99"/>
                  <a:pt x="25" y="99"/>
                  <a:pt x="25" y="99"/>
                </a:cubicBezTo>
                <a:cubicBezTo>
                  <a:pt x="26" y="96"/>
                  <a:pt x="26" y="96"/>
                  <a:pt x="26" y="96"/>
                </a:cubicBezTo>
                <a:cubicBezTo>
                  <a:pt x="26" y="96"/>
                  <a:pt x="26" y="96"/>
                  <a:pt x="26" y="96"/>
                </a:cubicBezTo>
                <a:cubicBezTo>
                  <a:pt x="29" y="98"/>
                  <a:pt x="29" y="98"/>
                  <a:pt x="29" y="98"/>
                </a:cubicBezTo>
                <a:cubicBezTo>
                  <a:pt x="30" y="94"/>
                  <a:pt x="30" y="94"/>
                  <a:pt x="30" y="94"/>
                </a:cubicBezTo>
                <a:cubicBezTo>
                  <a:pt x="30" y="94"/>
                  <a:pt x="30" y="94"/>
                  <a:pt x="30" y="94"/>
                </a:cubicBezTo>
                <a:cubicBezTo>
                  <a:pt x="33" y="96"/>
                  <a:pt x="33" y="96"/>
                  <a:pt x="33" y="96"/>
                </a:cubicBezTo>
                <a:cubicBezTo>
                  <a:pt x="34" y="93"/>
                  <a:pt x="34" y="93"/>
                  <a:pt x="34" y="93"/>
                </a:cubicBezTo>
                <a:cubicBezTo>
                  <a:pt x="37" y="94"/>
                  <a:pt x="37" y="94"/>
                  <a:pt x="37" y="94"/>
                </a:cubicBezTo>
                <a:cubicBezTo>
                  <a:pt x="37" y="91"/>
                  <a:pt x="37" y="91"/>
                  <a:pt x="37" y="91"/>
                </a:cubicBezTo>
                <a:cubicBezTo>
                  <a:pt x="37" y="91"/>
                  <a:pt x="37" y="91"/>
                  <a:pt x="37" y="91"/>
                </a:cubicBezTo>
                <a:cubicBezTo>
                  <a:pt x="41" y="93"/>
                  <a:pt x="41" y="93"/>
                  <a:pt x="41" y="93"/>
                </a:cubicBezTo>
                <a:cubicBezTo>
                  <a:pt x="41" y="89"/>
                  <a:pt x="41" y="89"/>
                  <a:pt x="41" y="89"/>
                </a:cubicBezTo>
                <a:cubicBezTo>
                  <a:pt x="41" y="89"/>
                  <a:pt x="41" y="89"/>
                  <a:pt x="41" y="89"/>
                </a:cubicBezTo>
                <a:cubicBezTo>
                  <a:pt x="44" y="91"/>
                  <a:pt x="44" y="91"/>
                  <a:pt x="44" y="91"/>
                </a:cubicBezTo>
                <a:cubicBezTo>
                  <a:pt x="45" y="87"/>
                  <a:pt x="45" y="87"/>
                  <a:pt x="45" y="87"/>
                </a:cubicBezTo>
                <a:cubicBezTo>
                  <a:pt x="45" y="87"/>
                  <a:pt x="45" y="87"/>
                  <a:pt x="45" y="87"/>
                </a:cubicBezTo>
                <a:cubicBezTo>
                  <a:pt x="48" y="89"/>
                  <a:pt x="48" y="89"/>
                  <a:pt x="48" y="89"/>
                </a:cubicBezTo>
                <a:cubicBezTo>
                  <a:pt x="49" y="86"/>
                  <a:pt x="49" y="86"/>
                  <a:pt x="49" y="86"/>
                </a:cubicBezTo>
                <a:cubicBezTo>
                  <a:pt x="50" y="87"/>
                  <a:pt x="50" y="87"/>
                  <a:pt x="50" y="87"/>
                </a:cubicBezTo>
                <a:cubicBezTo>
                  <a:pt x="52" y="88"/>
                  <a:pt x="52" y="88"/>
                  <a:pt x="52" y="88"/>
                </a:cubicBezTo>
                <a:cubicBezTo>
                  <a:pt x="67" y="79"/>
                  <a:pt x="67" y="79"/>
                  <a:pt x="67" y="79"/>
                </a:cubicBezTo>
                <a:cubicBezTo>
                  <a:pt x="67" y="76"/>
                  <a:pt x="67" y="76"/>
                  <a:pt x="67" y="76"/>
                </a:cubicBezTo>
                <a:cubicBezTo>
                  <a:pt x="63" y="74"/>
                  <a:pt x="63" y="74"/>
                  <a:pt x="63" y="74"/>
                </a:cubicBezTo>
                <a:cubicBezTo>
                  <a:pt x="63" y="74"/>
                  <a:pt x="63" y="74"/>
                  <a:pt x="63" y="74"/>
                </a:cubicBezTo>
                <a:cubicBezTo>
                  <a:pt x="74" y="68"/>
                  <a:pt x="74" y="68"/>
                  <a:pt x="74" y="68"/>
                </a:cubicBezTo>
                <a:cubicBezTo>
                  <a:pt x="80" y="55"/>
                  <a:pt x="80" y="55"/>
                  <a:pt x="80" y="55"/>
                </a:cubicBezTo>
                <a:cubicBezTo>
                  <a:pt x="85" y="78"/>
                  <a:pt x="85" y="78"/>
                  <a:pt x="85" y="78"/>
                </a:cubicBezTo>
                <a:cubicBezTo>
                  <a:pt x="67" y="100"/>
                  <a:pt x="67" y="100"/>
                  <a:pt x="67" y="100"/>
                </a:cubicBezTo>
                <a:cubicBezTo>
                  <a:pt x="75" y="133"/>
                  <a:pt x="75" y="133"/>
                  <a:pt x="75" y="133"/>
                </a:cubicBezTo>
                <a:cubicBezTo>
                  <a:pt x="83" y="133"/>
                  <a:pt x="83" y="133"/>
                  <a:pt x="83" y="133"/>
                </a:cubicBezTo>
                <a:cubicBezTo>
                  <a:pt x="81" y="105"/>
                  <a:pt x="81" y="105"/>
                  <a:pt x="81" y="105"/>
                </a:cubicBezTo>
                <a:cubicBezTo>
                  <a:pt x="98" y="88"/>
                  <a:pt x="98" y="88"/>
                  <a:pt x="98" y="88"/>
                </a:cubicBezTo>
                <a:cubicBezTo>
                  <a:pt x="95" y="108"/>
                  <a:pt x="95" y="108"/>
                  <a:pt x="95" y="108"/>
                </a:cubicBezTo>
                <a:cubicBezTo>
                  <a:pt x="102" y="133"/>
                  <a:pt x="102" y="133"/>
                  <a:pt x="102" y="133"/>
                </a:cubicBezTo>
                <a:cubicBezTo>
                  <a:pt x="113" y="133"/>
                  <a:pt x="113" y="133"/>
                  <a:pt x="113" y="133"/>
                </a:cubicBezTo>
                <a:cubicBezTo>
                  <a:pt x="108" y="106"/>
                  <a:pt x="108" y="106"/>
                  <a:pt x="108" y="106"/>
                </a:cubicBezTo>
                <a:cubicBezTo>
                  <a:pt x="113" y="81"/>
                  <a:pt x="113" y="81"/>
                  <a:pt x="113" y="81"/>
                </a:cubicBezTo>
                <a:cubicBezTo>
                  <a:pt x="107" y="32"/>
                  <a:pt x="107" y="32"/>
                  <a:pt x="107" y="32"/>
                </a:cubicBezTo>
                <a:close/>
                <a:moveTo>
                  <a:pt x="15" y="110"/>
                </a:moveTo>
                <a:cubicBezTo>
                  <a:pt x="16" y="111"/>
                  <a:pt x="16" y="111"/>
                  <a:pt x="16" y="111"/>
                </a:cubicBezTo>
                <a:cubicBezTo>
                  <a:pt x="13" y="120"/>
                  <a:pt x="13" y="120"/>
                  <a:pt x="13" y="120"/>
                </a:cubicBezTo>
                <a:cubicBezTo>
                  <a:pt x="11" y="118"/>
                  <a:pt x="11" y="118"/>
                  <a:pt x="11" y="118"/>
                </a:cubicBezTo>
                <a:cubicBezTo>
                  <a:pt x="15" y="110"/>
                  <a:pt x="15" y="110"/>
                  <a:pt x="15" y="110"/>
                </a:cubicBezTo>
                <a:close/>
                <a:moveTo>
                  <a:pt x="7" y="111"/>
                </a:moveTo>
                <a:cubicBezTo>
                  <a:pt x="8" y="112"/>
                  <a:pt x="8" y="112"/>
                  <a:pt x="8" y="112"/>
                </a:cubicBezTo>
                <a:cubicBezTo>
                  <a:pt x="2" y="120"/>
                  <a:pt x="2" y="120"/>
                  <a:pt x="2" y="120"/>
                </a:cubicBezTo>
                <a:cubicBezTo>
                  <a:pt x="0" y="117"/>
                  <a:pt x="0" y="117"/>
                  <a:pt x="0" y="117"/>
                </a:cubicBezTo>
                <a:cubicBezTo>
                  <a:pt x="7" y="111"/>
                  <a:pt x="7" y="111"/>
                  <a:pt x="7" y="111"/>
                </a:cubicBezTo>
                <a:close/>
                <a:moveTo>
                  <a:pt x="44" y="99"/>
                </a:moveTo>
                <a:cubicBezTo>
                  <a:pt x="46" y="99"/>
                  <a:pt x="46" y="99"/>
                  <a:pt x="46" y="99"/>
                </a:cubicBezTo>
                <a:cubicBezTo>
                  <a:pt x="48" y="108"/>
                  <a:pt x="48" y="108"/>
                  <a:pt x="48" y="108"/>
                </a:cubicBezTo>
                <a:cubicBezTo>
                  <a:pt x="45" y="107"/>
                  <a:pt x="45" y="107"/>
                  <a:pt x="45" y="107"/>
                </a:cubicBezTo>
                <a:cubicBezTo>
                  <a:pt x="44" y="99"/>
                  <a:pt x="44" y="99"/>
                  <a:pt x="44" y="99"/>
                </a:cubicBezTo>
                <a:close/>
                <a:moveTo>
                  <a:pt x="48" y="99"/>
                </a:moveTo>
                <a:cubicBezTo>
                  <a:pt x="50" y="98"/>
                  <a:pt x="50" y="98"/>
                  <a:pt x="50" y="98"/>
                </a:cubicBezTo>
                <a:cubicBezTo>
                  <a:pt x="58" y="110"/>
                  <a:pt x="58" y="110"/>
                  <a:pt x="58" y="110"/>
                </a:cubicBezTo>
                <a:cubicBezTo>
                  <a:pt x="54" y="111"/>
                  <a:pt x="54" y="111"/>
                  <a:pt x="54" y="111"/>
                </a:cubicBezTo>
                <a:cubicBezTo>
                  <a:pt x="48" y="99"/>
                  <a:pt x="48" y="99"/>
                  <a:pt x="48" y="99"/>
                </a:cubicBezTo>
                <a:close/>
                <a:moveTo>
                  <a:pt x="52" y="95"/>
                </a:moveTo>
                <a:cubicBezTo>
                  <a:pt x="54" y="94"/>
                  <a:pt x="54" y="94"/>
                  <a:pt x="54" y="94"/>
                </a:cubicBezTo>
                <a:cubicBezTo>
                  <a:pt x="61" y="100"/>
                  <a:pt x="61" y="100"/>
                  <a:pt x="61" y="100"/>
                </a:cubicBezTo>
                <a:cubicBezTo>
                  <a:pt x="58" y="101"/>
                  <a:pt x="58" y="101"/>
                  <a:pt x="58" y="101"/>
                </a:cubicBezTo>
                <a:cubicBezTo>
                  <a:pt x="52" y="95"/>
                  <a:pt x="52" y="95"/>
                  <a:pt x="52" y="95"/>
                </a:cubicBezTo>
                <a:close/>
                <a:moveTo>
                  <a:pt x="25" y="120"/>
                </a:moveTo>
                <a:cubicBezTo>
                  <a:pt x="25" y="116"/>
                  <a:pt x="25" y="116"/>
                  <a:pt x="25" y="116"/>
                </a:cubicBezTo>
                <a:cubicBezTo>
                  <a:pt x="26" y="115"/>
                  <a:pt x="26" y="114"/>
                  <a:pt x="27" y="113"/>
                </a:cubicBezTo>
                <a:cubicBezTo>
                  <a:pt x="28" y="112"/>
                  <a:pt x="29" y="111"/>
                  <a:pt x="30" y="110"/>
                </a:cubicBezTo>
                <a:cubicBezTo>
                  <a:pt x="31" y="108"/>
                  <a:pt x="32" y="108"/>
                  <a:pt x="33" y="108"/>
                </a:cubicBezTo>
                <a:cubicBezTo>
                  <a:pt x="33" y="108"/>
                  <a:pt x="33" y="108"/>
                  <a:pt x="33" y="109"/>
                </a:cubicBezTo>
                <a:cubicBezTo>
                  <a:pt x="33" y="110"/>
                  <a:pt x="28" y="117"/>
                  <a:pt x="25" y="120"/>
                </a:cubicBezTo>
                <a:close/>
                <a:moveTo>
                  <a:pt x="29" y="127"/>
                </a:moveTo>
                <a:cubicBezTo>
                  <a:pt x="25" y="127"/>
                  <a:pt x="25" y="127"/>
                  <a:pt x="25" y="127"/>
                </a:cubicBezTo>
                <a:cubicBezTo>
                  <a:pt x="25" y="127"/>
                  <a:pt x="25" y="127"/>
                  <a:pt x="25" y="127"/>
                </a:cubicBezTo>
                <a:cubicBezTo>
                  <a:pt x="29" y="123"/>
                  <a:pt x="31" y="121"/>
                  <a:pt x="33" y="118"/>
                </a:cubicBezTo>
                <a:cubicBezTo>
                  <a:pt x="35" y="116"/>
                  <a:pt x="36" y="114"/>
                  <a:pt x="37" y="111"/>
                </a:cubicBezTo>
                <a:cubicBezTo>
                  <a:pt x="37" y="112"/>
                  <a:pt x="37" y="112"/>
                  <a:pt x="37" y="112"/>
                </a:cubicBezTo>
                <a:cubicBezTo>
                  <a:pt x="37" y="113"/>
                  <a:pt x="36" y="114"/>
                  <a:pt x="36" y="116"/>
                </a:cubicBezTo>
                <a:cubicBezTo>
                  <a:pt x="35" y="118"/>
                  <a:pt x="33" y="123"/>
                  <a:pt x="31" y="124"/>
                </a:cubicBezTo>
                <a:cubicBezTo>
                  <a:pt x="30" y="126"/>
                  <a:pt x="29" y="126"/>
                  <a:pt x="29" y="127"/>
                </a:cubicBezTo>
                <a:close/>
                <a:moveTo>
                  <a:pt x="37" y="117"/>
                </a:moveTo>
                <a:cubicBezTo>
                  <a:pt x="37" y="127"/>
                  <a:pt x="37" y="127"/>
                  <a:pt x="37" y="127"/>
                </a:cubicBezTo>
                <a:cubicBezTo>
                  <a:pt x="32" y="127"/>
                  <a:pt x="32" y="127"/>
                  <a:pt x="32" y="127"/>
                </a:cubicBezTo>
                <a:cubicBezTo>
                  <a:pt x="32" y="127"/>
                  <a:pt x="32" y="126"/>
                  <a:pt x="33" y="126"/>
                </a:cubicBezTo>
                <a:cubicBezTo>
                  <a:pt x="35" y="124"/>
                  <a:pt x="36" y="120"/>
                  <a:pt x="37" y="117"/>
                </a:cubicBezTo>
                <a:close/>
                <a:moveTo>
                  <a:pt x="37" y="102"/>
                </a:moveTo>
                <a:cubicBezTo>
                  <a:pt x="37" y="107"/>
                  <a:pt x="37" y="107"/>
                  <a:pt x="37" y="107"/>
                </a:cubicBezTo>
                <a:cubicBezTo>
                  <a:pt x="35" y="111"/>
                  <a:pt x="33" y="114"/>
                  <a:pt x="31" y="117"/>
                </a:cubicBezTo>
                <a:cubicBezTo>
                  <a:pt x="30" y="119"/>
                  <a:pt x="28" y="121"/>
                  <a:pt x="25" y="124"/>
                </a:cubicBezTo>
                <a:cubicBezTo>
                  <a:pt x="25" y="123"/>
                  <a:pt x="25" y="123"/>
                  <a:pt x="25" y="123"/>
                </a:cubicBezTo>
                <a:cubicBezTo>
                  <a:pt x="25" y="123"/>
                  <a:pt x="25" y="123"/>
                  <a:pt x="25" y="123"/>
                </a:cubicBezTo>
                <a:cubicBezTo>
                  <a:pt x="25" y="123"/>
                  <a:pt x="35" y="111"/>
                  <a:pt x="35" y="109"/>
                </a:cubicBezTo>
                <a:cubicBezTo>
                  <a:pt x="35" y="107"/>
                  <a:pt x="34" y="106"/>
                  <a:pt x="33" y="106"/>
                </a:cubicBezTo>
                <a:cubicBezTo>
                  <a:pt x="32" y="106"/>
                  <a:pt x="30" y="106"/>
                  <a:pt x="28" y="108"/>
                </a:cubicBezTo>
                <a:cubicBezTo>
                  <a:pt x="27" y="109"/>
                  <a:pt x="26" y="111"/>
                  <a:pt x="25" y="112"/>
                </a:cubicBezTo>
                <a:cubicBezTo>
                  <a:pt x="25" y="108"/>
                  <a:pt x="25" y="108"/>
                  <a:pt x="25" y="108"/>
                </a:cubicBezTo>
                <a:cubicBezTo>
                  <a:pt x="26" y="108"/>
                  <a:pt x="27" y="106"/>
                  <a:pt x="29" y="105"/>
                </a:cubicBezTo>
                <a:cubicBezTo>
                  <a:pt x="30" y="105"/>
                  <a:pt x="32" y="104"/>
                  <a:pt x="33" y="104"/>
                </a:cubicBezTo>
                <a:cubicBezTo>
                  <a:pt x="34" y="103"/>
                  <a:pt x="36" y="103"/>
                  <a:pt x="37" y="102"/>
                </a:cubicBezTo>
                <a:close/>
                <a:moveTo>
                  <a:pt x="25" y="106"/>
                </a:moveTo>
                <a:cubicBezTo>
                  <a:pt x="26" y="105"/>
                  <a:pt x="27" y="104"/>
                  <a:pt x="28" y="104"/>
                </a:cubicBezTo>
                <a:cubicBezTo>
                  <a:pt x="30" y="103"/>
                  <a:pt x="31" y="102"/>
                  <a:pt x="32" y="102"/>
                </a:cubicBezTo>
                <a:cubicBezTo>
                  <a:pt x="34" y="101"/>
                  <a:pt x="36" y="101"/>
                  <a:pt x="37" y="100"/>
                </a:cubicBezTo>
                <a:cubicBezTo>
                  <a:pt x="37" y="96"/>
                  <a:pt x="37" y="96"/>
                  <a:pt x="37" y="96"/>
                </a:cubicBezTo>
                <a:cubicBezTo>
                  <a:pt x="42" y="93"/>
                  <a:pt x="42" y="93"/>
                  <a:pt x="42" y="93"/>
                </a:cubicBezTo>
                <a:cubicBezTo>
                  <a:pt x="42" y="130"/>
                  <a:pt x="42" y="130"/>
                  <a:pt x="42" y="130"/>
                </a:cubicBezTo>
                <a:cubicBezTo>
                  <a:pt x="42" y="132"/>
                  <a:pt x="42" y="132"/>
                  <a:pt x="42" y="132"/>
                </a:cubicBezTo>
                <a:cubicBezTo>
                  <a:pt x="40" y="132"/>
                  <a:pt x="40" y="132"/>
                  <a:pt x="40" y="132"/>
                </a:cubicBezTo>
                <a:cubicBezTo>
                  <a:pt x="23" y="132"/>
                  <a:pt x="23" y="132"/>
                  <a:pt x="23" y="132"/>
                </a:cubicBezTo>
                <a:cubicBezTo>
                  <a:pt x="20" y="132"/>
                  <a:pt x="20" y="132"/>
                  <a:pt x="20" y="132"/>
                </a:cubicBezTo>
                <a:cubicBezTo>
                  <a:pt x="20" y="130"/>
                  <a:pt x="20" y="130"/>
                  <a:pt x="20" y="130"/>
                </a:cubicBezTo>
                <a:cubicBezTo>
                  <a:pt x="20" y="104"/>
                  <a:pt x="20" y="104"/>
                  <a:pt x="20" y="104"/>
                </a:cubicBezTo>
                <a:cubicBezTo>
                  <a:pt x="25" y="101"/>
                  <a:pt x="25" y="101"/>
                  <a:pt x="25" y="101"/>
                </a:cubicBezTo>
                <a:cubicBezTo>
                  <a:pt x="25" y="106"/>
                  <a:pt x="25" y="106"/>
                  <a:pt x="25" y="106"/>
                </a:cubicBezTo>
                <a:close/>
                <a:moveTo>
                  <a:pt x="53" y="68"/>
                </a:moveTo>
                <a:cubicBezTo>
                  <a:pt x="51" y="70"/>
                  <a:pt x="51" y="70"/>
                  <a:pt x="51" y="70"/>
                </a:cubicBezTo>
                <a:cubicBezTo>
                  <a:pt x="56" y="78"/>
                  <a:pt x="56" y="78"/>
                  <a:pt x="56" y="78"/>
                </a:cubicBezTo>
                <a:cubicBezTo>
                  <a:pt x="59" y="77"/>
                  <a:pt x="59" y="77"/>
                  <a:pt x="59" y="77"/>
                </a:cubicBezTo>
                <a:cubicBezTo>
                  <a:pt x="60" y="79"/>
                  <a:pt x="60" y="79"/>
                  <a:pt x="60" y="79"/>
                </a:cubicBezTo>
                <a:cubicBezTo>
                  <a:pt x="55" y="82"/>
                  <a:pt x="55" y="82"/>
                  <a:pt x="55" y="82"/>
                </a:cubicBezTo>
                <a:cubicBezTo>
                  <a:pt x="48" y="69"/>
                  <a:pt x="48" y="69"/>
                  <a:pt x="48" y="69"/>
                </a:cubicBezTo>
                <a:cubicBezTo>
                  <a:pt x="53" y="67"/>
                  <a:pt x="53" y="67"/>
                  <a:pt x="53" y="67"/>
                </a:cubicBezTo>
                <a:cubicBezTo>
                  <a:pt x="53" y="68"/>
                  <a:pt x="53" y="68"/>
                  <a:pt x="53" y="68"/>
                </a:cubicBezTo>
                <a:close/>
                <a:moveTo>
                  <a:pt x="89" y="0"/>
                </a:moveTo>
                <a:cubicBezTo>
                  <a:pt x="81" y="0"/>
                  <a:pt x="75" y="7"/>
                  <a:pt x="75" y="14"/>
                </a:cubicBezTo>
                <a:cubicBezTo>
                  <a:pt x="75" y="22"/>
                  <a:pt x="81" y="28"/>
                  <a:pt x="89" y="28"/>
                </a:cubicBezTo>
                <a:cubicBezTo>
                  <a:pt x="97" y="28"/>
                  <a:pt x="103" y="22"/>
                  <a:pt x="103" y="14"/>
                </a:cubicBezTo>
                <a:cubicBezTo>
                  <a:pt x="103" y="7"/>
                  <a:pt x="97" y="0"/>
                  <a:pt x="89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50">
              <a:solidFill>
                <a:srgbClr val="000000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331" name="Google Shape;331;p25"/>
          <p:cNvSpPr txBox="1"/>
          <p:nvPr/>
        </p:nvSpPr>
        <p:spPr>
          <a:xfrm>
            <a:off x="1200636" y="2732087"/>
            <a:ext cx="1981200" cy="39878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2000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rPr>
              <a:t>Explanation</a:t>
            </a:r>
            <a:endParaRPr sz="2000">
              <a:solidFill>
                <a:schemeClr val="lt1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332" name="Google Shape;332;p25"/>
          <p:cNvSpPr txBox="1"/>
          <p:nvPr/>
        </p:nvSpPr>
        <p:spPr>
          <a:xfrm>
            <a:off x="3682365" y="2732087"/>
            <a:ext cx="1981200" cy="39878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2000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rPr>
              <a:t>Facilities</a:t>
            </a:r>
            <a:endParaRPr sz="2000">
              <a:solidFill>
                <a:schemeClr val="lt1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333" name="Google Shape;333;p25"/>
          <p:cNvSpPr txBox="1"/>
          <p:nvPr/>
        </p:nvSpPr>
        <p:spPr>
          <a:xfrm>
            <a:off x="7314901" y="5160645"/>
            <a:ext cx="1981200" cy="39878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2000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rPr>
              <a:t>Exchange</a:t>
            </a:r>
            <a:endParaRPr sz="2000">
              <a:solidFill>
                <a:schemeClr val="lt1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334" name="Google Shape;334;p25"/>
          <p:cNvSpPr txBox="1"/>
          <p:nvPr/>
        </p:nvSpPr>
        <p:spPr>
          <a:xfrm>
            <a:off x="9591040" y="5150597"/>
            <a:ext cx="1981200" cy="39878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2000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rPr>
              <a:t>Experience</a:t>
            </a:r>
            <a:endParaRPr sz="2000">
              <a:solidFill>
                <a:schemeClr val="lt1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335" name="Google Shape;335;p25"/>
          <p:cNvSpPr/>
          <p:nvPr/>
        </p:nvSpPr>
        <p:spPr>
          <a:xfrm>
            <a:off x="6127115" y="1599565"/>
            <a:ext cx="5126990" cy="9325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400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The user can demonstrate on a projector or computer, or print the presentation and make it into a film to be used in a wider field. Using PowerPoint</a:t>
            </a:r>
            <a:endParaRPr sz="1400">
              <a:solidFill>
                <a:schemeClr val="dk1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336" name="Google Shape;336;p25"/>
          <p:cNvSpPr txBox="1"/>
          <p:nvPr/>
        </p:nvSpPr>
        <p:spPr>
          <a:xfrm>
            <a:off x="6127115" y="1250950"/>
            <a:ext cx="2444750" cy="4001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2000">
                <a:solidFill>
                  <a:srgbClr val="3A3838"/>
                </a:solidFill>
                <a:latin typeface="Gill Sans"/>
                <a:ea typeface="Gill Sans"/>
                <a:cs typeface="Gill Sans"/>
                <a:sym typeface="Gill Sans"/>
              </a:rPr>
              <a:t>Feedback</a:t>
            </a:r>
            <a:endParaRPr b="1" sz="2000">
              <a:solidFill>
                <a:srgbClr val="3A3838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337" name="Google Shape;337;p25"/>
          <p:cNvSpPr/>
          <p:nvPr/>
        </p:nvSpPr>
        <p:spPr>
          <a:xfrm>
            <a:off x="904875" y="4270375"/>
            <a:ext cx="5126990" cy="9325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400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We know visual stories are amplified with the right words. Sometimes it's easier to go old school, our copywriters prefer a good ball.</a:t>
            </a:r>
            <a:endParaRPr sz="1400">
              <a:solidFill>
                <a:schemeClr val="dk1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338" name="Google Shape;338;p25"/>
          <p:cNvSpPr txBox="1"/>
          <p:nvPr/>
        </p:nvSpPr>
        <p:spPr>
          <a:xfrm>
            <a:off x="904875" y="3921760"/>
            <a:ext cx="2444750" cy="4001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2000">
                <a:solidFill>
                  <a:srgbClr val="3A3838"/>
                </a:solidFill>
                <a:latin typeface="Gill Sans"/>
                <a:ea typeface="Gill Sans"/>
                <a:cs typeface="Gill Sans"/>
                <a:sym typeface="Gill Sans"/>
              </a:rPr>
              <a:t>Fix</a:t>
            </a:r>
            <a:endParaRPr b="1" sz="2000">
              <a:solidFill>
                <a:srgbClr val="3A3838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</p:spTree>
  </p:cSld>
  <p:clrMapOvr>
    <a:masterClrMapping/>
  </p:clrMapOvr>
  <mc:AlternateContent>
    <mc:Choice Requires="p14">
      <p:transition spd="slow" p14:dur="1300">
        <p:fade thruBlk="1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3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3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3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3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3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3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3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3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3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3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3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3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3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3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3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3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43" name="Shape 3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4" name="Google Shape;344;p26"/>
          <p:cNvSpPr txBox="1"/>
          <p:nvPr/>
        </p:nvSpPr>
        <p:spPr>
          <a:xfrm>
            <a:off x="3425319" y="3495675"/>
            <a:ext cx="5594097" cy="110799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7030A0"/>
              </a:buClr>
              <a:buSzPts val="6600"/>
              <a:buFont typeface="Gill Sans"/>
              <a:buNone/>
            </a:pPr>
            <a:r>
              <a:rPr b="1" lang="tr-TR" sz="6600">
                <a:solidFill>
                  <a:srgbClr val="7030A0"/>
                </a:solidFill>
                <a:latin typeface="Gill Sans"/>
                <a:ea typeface="Gill Sans"/>
                <a:cs typeface="Gill Sans"/>
                <a:sym typeface="Gill Sans"/>
              </a:rPr>
              <a:t>CALCULATE</a:t>
            </a:r>
            <a:endParaRPr b="1" sz="6600">
              <a:solidFill>
                <a:srgbClr val="7030A0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345" name="Google Shape;345;p26"/>
          <p:cNvSpPr txBox="1"/>
          <p:nvPr/>
        </p:nvSpPr>
        <p:spPr>
          <a:xfrm>
            <a:off x="5663558" y="2538730"/>
            <a:ext cx="1117614" cy="110799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6600">
                <a:solidFill>
                  <a:srgbClr val="7030A0"/>
                </a:solidFill>
                <a:latin typeface="Gill Sans"/>
                <a:ea typeface="Gill Sans"/>
                <a:cs typeface="Gill Sans"/>
                <a:sym typeface="Gill Sans"/>
              </a:rPr>
              <a:t>03</a:t>
            </a:r>
            <a:endParaRPr b="1" sz="6600">
              <a:solidFill>
                <a:srgbClr val="7030A0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3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3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50" name="Shape 3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51" name="Google Shape;351;p27"/>
          <p:cNvGrpSpPr/>
          <p:nvPr/>
        </p:nvGrpSpPr>
        <p:grpSpPr>
          <a:xfrm>
            <a:off x="3123527" y="4147820"/>
            <a:ext cx="163409" cy="738705"/>
            <a:chOff x="2548854" y="3106738"/>
            <a:chExt cx="125274" cy="566891"/>
          </a:xfrm>
        </p:grpSpPr>
        <p:cxnSp>
          <p:nvCxnSpPr>
            <p:cNvPr id="352" name="Google Shape;352;p27"/>
            <p:cNvCxnSpPr/>
            <p:nvPr/>
          </p:nvCxnSpPr>
          <p:spPr>
            <a:xfrm>
              <a:off x="2612284" y="3106738"/>
              <a:ext cx="0" cy="543073"/>
            </a:xfrm>
            <a:prstGeom prst="straightConnector1">
              <a:avLst/>
            </a:prstGeom>
            <a:noFill/>
            <a:ln cap="flat" cmpd="sng" w="9525">
              <a:solidFill>
                <a:srgbClr val="923C92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sp>
          <p:nvSpPr>
            <p:cNvPr id="353" name="Google Shape;353;p27"/>
            <p:cNvSpPr/>
            <p:nvPr/>
          </p:nvSpPr>
          <p:spPr>
            <a:xfrm flipH="1" rot="10800000">
              <a:off x="2548854" y="3624404"/>
              <a:ext cx="125274" cy="49225"/>
            </a:xfrm>
            <a:prstGeom prst="triangle">
              <a:avLst>
                <a:gd fmla="val 50000" name="adj"/>
              </a:avLst>
            </a:prstGeom>
            <a:solidFill>
              <a:srgbClr val="923C92"/>
            </a:solidFill>
            <a:ln cap="flat" cmpd="sng" w="12700">
              <a:solidFill>
                <a:srgbClr val="923C92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endParaRPr>
            </a:p>
          </p:txBody>
        </p:sp>
      </p:grpSp>
      <p:sp>
        <p:nvSpPr>
          <p:cNvPr id="354" name="Google Shape;354;p27"/>
          <p:cNvSpPr txBox="1"/>
          <p:nvPr/>
        </p:nvSpPr>
        <p:spPr>
          <a:xfrm>
            <a:off x="2947035" y="4913630"/>
            <a:ext cx="511810" cy="461645"/>
          </a:xfrm>
          <a:prstGeom prst="rect">
            <a:avLst/>
          </a:prstGeom>
          <a:solidFill>
            <a:srgbClr val="923C9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800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rPr>
              <a:t>20</a:t>
            </a:r>
            <a:endParaRPr sz="1800">
              <a:solidFill>
                <a:srgbClr val="FFFFFF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grpSp>
        <p:nvGrpSpPr>
          <p:cNvPr id="355" name="Google Shape;355;p27"/>
          <p:cNvGrpSpPr/>
          <p:nvPr/>
        </p:nvGrpSpPr>
        <p:grpSpPr>
          <a:xfrm>
            <a:off x="3929955" y="4147820"/>
            <a:ext cx="161332" cy="538159"/>
            <a:chOff x="2549326" y="3106738"/>
            <a:chExt cx="124165" cy="412692"/>
          </a:xfrm>
        </p:grpSpPr>
        <p:cxnSp>
          <p:nvCxnSpPr>
            <p:cNvPr id="356" name="Google Shape;356;p27"/>
            <p:cNvCxnSpPr/>
            <p:nvPr/>
          </p:nvCxnSpPr>
          <p:spPr>
            <a:xfrm>
              <a:off x="2611408" y="3106738"/>
              <a:ext cx="0" cy="365074"/>
            </a:xfrm>
            <a:prstGeom prst="straightConnector1">
              <a:avLst/>
            </a:prstGeom>
            <a:noFill/>
            <a:ln cap="flat" cmpd="sng" w="9525">
              <a:solidFill>
                <a:srgbClr val="08A1C8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sp>
          <p:nvSpPr>
            <p:cNvPr id="357" name="Google Shape;357;p27"/>
            <p:cNvSpPr/>
            <p:nvPr/>
          </p:nvSpPr>
          <p:spPr>
            <a:xfrm flipH="1" rot="10800000">
              <a:off x="2549326" y="3470224"/>
              <a:ext cx="124165" cy="49206"/>
            </a:xfrm>
            <a:prstGeom prst="triangle">
              <a:avLst>
                <a:gd fmla="val 50000" name="adj"/>
              </a:avLst>
            </a:prstGeom>
            <a:solidFill>
              <a:srgbClr val="08A1C8"/>
            </a:solidFill>
            <a:ln cap="flat" cmpd="sng" w="12700">
              <a:solidFill>
                <a:srgbClr val="08A1C8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endParaRPr>
            </a:p>
          </p:txBody>
        </p:sp>
      </p:grpSp>
      <p:sp>
        <p:nvSpPr>
          <p:cNvPr id="358" name="Google Shape;358;p27"/>
          <p:cNvSpPr txBox="1"/>
          <p:nvPr/>
        </p:nvSpPr>
        <p:spPr>
          <a:xfrm>
            <a:off x="3743325" y="4716780"/>
            <a:ext cx="505460" cy="447675"/>
          </a:xfrm>
          <a:prstGeom prst="rect">
            <a:avLst/>
          </a:prstGeom>
          <a:solidFill>
            <a:srgbClr val="08A1C8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800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rPr>
              <a:t>16</a:t>
            </a:r>
            <a:endParaRPr sz="1800">
              <a:solidFill>
                <a:srgbClr val="FFFFFF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grpSp>
        <p:nvGrpSpPr>
          <p:cNvPr id="359" name="Google Shape;359;p27"/>
          <p:cNvGrpSpPr/>
          <p:nvPr/>
        </p:nvGrpSpPr>
        <p:grpSpPr>
          <a:xfrm>
            <a:off x="4697023" y="4147820"/>
            <a:ext cx="163606" cy="418139"/>
            <a:chOff x="2548341" y="3106738"/>
            <a:chExt cx="125425" cy="320514"/>
          </a:xfrm>
        </p:grpSpPr>
        <p:cxnSp>
          <p:nvCxnSpPr>
            <p:cNvPr id="360" name="Google Shape;360;p27"/>
            <p:cNvCxnSpPr/>
            <p:nvPr/>
          </p:nvCxnSpPr>
          <p:spPr>
            <a:xfrm>
              <a:off x="2611848" y="3106738"/>
              <a:ext cx="0" cy="271326"/>
            </a:xfrm>
            <a:prstGeom prst="straightConnector1">
              <a:avLst/>
            </a:prstGeom>
            <a:noFill/>
            <a:ln cap="flat" cmpd="sng" w="9525">
              <a:solidFill>
                <a:srgbClr val="8EC223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sp>
          <p:nvSpPr>
            <p:cNvPr id="361" name="Google Shape;361;p27"/>
            <p:cNvSpPr/>
            <p:nvPr/>
          </p:nvSpPr>
          <p:spPr>
            <a:xfrm flipH="1" rot="10800000">
              <a:off x="2548341" y="3378064"/>
              <a:ext cx="125425" cy="49188"/>
            </a:xfrm>
            <a:prstGeom prst="triangle">
              <a:avLst>
                <a:gd fmla="val 50000" name="adj"/>
              </a:avLst>
            </a:prstGeom>
            <a:solidFill>
              <a:srgbClr val="8EC223"/>
            </a:solidFill>
            <a:ln cap="flat" cmpd="sng" w="12700">
              <a:solidFill>
                <a:srgbClr val="8EC223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endParaRPr>
            </a:p>
          </p:txBody>
        </p:sp>
      </p:grpSp>
      <p:sp>
        <p:nvSpPr>
          <p:cNvPr id="362" name="Google Shape;362;p27"/>
          <p:cNvSpPr txBox="1"/>
          <p:nvPr/>
        </p:nvSpPr>
        <p:spPr>
          <a:xfrm>
            <a:off x="4541520" y="4588510"/>
            <a:ext cx="475615" cy="461645"/>
          </a:xfrm>
          <a:prstGeom prst="rect">
            <a:avLst/>
          </a:prstGeom>
          <a:solidFill>
            <a:srgbClr val="8EC22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800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rPr>
              <a:t>7</a:t>
            </a:r>
            <a:endParaRPr sz="1800">
              <a:solidFill>
                <a:srgbClr val="FFFFFF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grpSp>
        <p:nvGrpSpPr>
          <p:cNvPr id="363" name="Google Shape;363;p27"/>
          <p:cNvGrpSpPr/>
          <p:nvPr/>
        </p:nvGrpSpPr>
        <p:grpSpPr>
          <a:xfrm>
            <a:off x="5439410" y="4147820"/>
            <a:ext cx="163195" cy="1013460"/>
            <a:chOff x="2548393" y="3106738"/>
            <a:chExt cx="125274" cy="776877"/>
          </a:xfrm>
        </p:grpSpPr>
        <p:cxnSp>
          <p:nvCxnSpPr>
            <p:cNvPr id="364" name="Google Shape;364;p27"/>
            <p:cNvCxnSpPr/>
            <p:nvPr/>
          </p:nvCxnSpPr>
          <p:spPr>
            <a:xfrm>
              <a:off x="2611822" y="3106738"/>
              <a:ext cx="0" cy="755205"/>
            </a:xfrm>
            <a:prstGeom prst="straightConnector1">
              <a:avLst/>
            </a:prstGeom>
            <a:noFill/>
            <a:ln cap="flat" cmpd="sng" w="9525">
              <a:solidFill>
                <a:srgbClr val="923C92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sp>
          <p:nvSpPr>
            <p:cNvPr id="365" name="Google Shape;365;p27"/>
            <p:cNvSpPr/>
            <p:nvPr/>
          </p:nvSpPr>
          <p:spPr>
            <a:xfrm flipH="1" rot="10800000">
              <a:off x="2548393" y="3834432"/>
              <a:ext cx="125274" cy="49183"/>
            </a:xfrm>
            <a:prstGeom prst="triangle">
              <a:avLst>
                <a:gd fmla="val 50000" name="adj"/>
              </a:avLst>
            </a:prstGeom>
            <a:solidFill>
              <a:srgbClr val="923C92"/>
            </a:solidFill>
            <a:ln cap="flat" cmpd="sng" w="12700">
              <a:solidFill>
                <a:srgbClr val="923C92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endParaRPr>
            </a:p>
          </p:txBody>
        </p:sp>
      </p:grpSp>
      <p:sp>
        <p:nvSpPr>
          <p:cNvPr id="366" name="Google Shape;366;p27"/>
          <p:cNvSpPr txBox="1"/>
          <p:nvPr/>
        </p:nvSpPr>
        <p:spPr>
          <a:xfrm>
            <a:off x="5290820" y="5164455"/>
            <a:ext cx="460375" cy="396240"/>
          </a:xfrm>
          <a:prstGeom prst="rect">
            <a:avLst/>
          </a:prstGeom>
          <a:solidFill>
            <a:srgbClr val="923C9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800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rPr>
              <a:t>30</a:t>
            </a:r>
            <a:endParaRPr sz="1800">
              <a:solidFill>
                <a:srgbClr val="FFFFFF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grpSp>
        <p:nvGrpSpPr>
          <p:cNvPr id="367" name="Google Shape;367;p27"/>
          <p:cNvGrpSpPr/>
          <p:nvPr/>
        </p:nvGrpSpPr>
        <p:grpSpPr>
          <a:xfrm>
            <a:off x="6238579" y="4147820"/>
            <a:ext cx="163409" cy="597826"/>
            <a:chOff x="2548169" y="3106738"/>
            <a:chExt cx="125274" cy="459018"/>
          </a:xfrm>
        </p:grpSpPr>
        <p:cxnSp>
          <p:nvCxnSpPr>
            <p:cNvPr id="368" name="Google Shape;368;p27"/>
            <p:cNvCxnSpPr/>
            <p:nvPr/>
          </p:nvCxnSpPr>
          <p:spPr>
            <a:xfrm>
              <a:off x="2611598" y="3106738"/>
              <a:ext cx="0" cy="435194"/>
            </a:xfrm>
            <a:prstGeom prst="straightConnector1">
              <a:avLst/>
            </a:prstGeom>
            <a:noFill/>
            <a:ln cap="flat" cmpd="sng" w="9525">
              <a:solidFill>
                <a:srgbClr val="08A1C8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sp>
          <p:nvSpPr>
            <p:cNvPr id="369" name="Google Shape;369;p27"/>
            <p:cNvSpPr/>
            <p:nvPr/>
          </p:nvSpPr>
          <p:spPr>
            <a:xfrm flipH="1" rot="10800000">
              <a:off x="2548169" y="3516519"/>
              <a:ext cx="125274" cy="49237"/>
            </a:xfrm>
            <a:prstGeom prst="triangle">
              <a:avLst>
                <a:gd fmla="val 50000" name="adj"/>
              </a:avLst>
            </a:prstGeom>
            <a:solidFill>
              <a:srgbClr val="08A1C8"/>
            </a:solidFill>
            <a:ln cap="flat" cmpd="sng" w="12700">
              <a:solidFill>
                <a:srgbClr val="08A1C8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endParaRPr>
            </a:p>
          </p:txBody>
        </p:sp>
      </p:grpSp>
      <p:sp>
        <p:nvSpPr>
          <p:cNvPr id="370" name="Google Shape;370;p27"/>
          <p:cNvSpPr txBox="1"/>
          <p:nvPr/>
        </p:nvSpPr>
        <p:spPr>
          <a:xfrm>
            <a:off x="6103620" y="4770120"/>
            <a:ext cx="475615" cy="429260"/>
          </a:xfrm>
          <a:prstGeom prst="rect">
            <a:avLst/>
          </a:prstGeom>
          <a:solidFill>
            <a:srgbClr val="08A1C8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800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rPr>
              <a:t>10</a:t>
            </a:r>
            <a:endParaRPr sz="1800">
              <a:solidFill>
                <a:srgbClr val="FFFFFF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grpSp>
        <p:nvGrpSpPr>
          <p:cNvPr id="371" name="Google Shape;371;p27"/>
          <p:cNvGrpSpPr/>
          <p:nvPr/>
        </p:nvGrpSpPr>
        <p:grpSpPr>
          <a:xfrm>
            <a:off x="7015715" y="4147820"/>
            <a:ext cx="161340" cy="738791"/>
            <a:chOff x="2549550" y="3106738"/>
            <a:chExt cx="123688" cy="566470"/>
          </a:xfrm>
        </p:grpSpPr>
        <p:cxnSp>
          <p:nvCxnSpPr>
            <p:cNvPr id="372" name="Google Shape;372;p27"/>
            <p:cNvCxnSpPr/>
            <p:nvPr/>
          </p:nvCxnSpPr>
          <p:spPr>
            <a:xfrm>
              <a:off x="2611394" y="3106738"/>
              <a:ext cx="0" cy="542669"/>
            </a:xfrm>
            <a:prstGeom prst="straightConnector1">
              <a:avLst/>
            </a:prstGeom>
            <a:noFill/>
            <a:ln cap="flat" cmpd="sng" w="9525">
              <a:solidFill>
                <a:srgbClr val="8EC223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sp>
          <p:nvSpPr>
            <p:cNvPr id="373" name="Google Shape;373;p27"/>
            <p:cNvSpPr/>
            <p:nvPr/>
          </p:nvSpPr>
          <p:spPr>
            <a:xfrm flipH="1" rot="10800000">
              <a:off x="2549550" y="3624019"/>
              <a:ext cx="123688" cy="49189"/>
            </a:xfrm>
            <a:prstGeom prst="triangle">
              <a:avLst>
                <a:gd fmla="val 50000" name="adj"/>
              </a:avLst>
            </a:prstGeom>
            <a:solidFill>
              <a:srgbClr val="8EC223"/>
            </a:solidFill>
            <a:ln cap="flat" cmpd="sng" w="12700">
              <a:solidFill>
                <a:srgbClr val="8EC223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endParaRPr>
            </a:p>
          </p:txBody>
        </p:sp>
      </p:grpSp>
      <p:sp>
        <p:nvSpPr>
          <p:cNvPr id="374" name="Google Shape;374;p27"/>
          <p:cNvSpPr txBox="1"/>
          <p:nvPr/>
        </p:nvSpPr>
        <p:spPr>
          <a:xfrm>
            <a:off x="6851015" y="4923155"/>
            <a:ext cx="501015" cy="452120"/>
          </a:xfrm>
          <a:prstGeom prst="rect">
            <a:avLst/>
          </a:prstGeom>
          <a:solidFill>
            <a:srgbClr val="8EC22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800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rPr>
              <a:t>17</a:t>
            </a:r>
            <a:endParaRPr sz="1800">
              <a:solidFill>
                <a:srgbClr val="FFFFFF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375" name="Google Shape;375;p27"/>
          <p:cNvSpPr/>
          <p:nvPr/>
        </p:nvSpPr>
        <p:spPr>
          <a:xfrm>
            <a:off x="1026160" y="1880235"/>
            <a:ext cx="2484755" cy="2152650"/>
          </a:xfrm>
          <a:custGeom>
            <a:rect b="b" l="l" r="r" t="t"/>
            <a:pathLst>
              <a:path extrusionOk="0" h="1040" w="1201">
                <a:moveTo>
                  <a:pt x="0" y="164"/>
                </a:moveTo>
                <a:lnTo>
                  <a:pt x="875" y="1040"/>
                </a:lnTo>
                <a:lnTo>
                  <a:pt x="1201" y="1040"/>
                </a:lnTo>
                <a:lnTo>
                  <a:pt x="163" y="0"/>
                </a:lnTo>
                <a:lnTo>
                  <a:pt x="0" y="164"/>
                </a:lnTo>
                <a:close/>
              </a:path>
            </a:pathLst>
          </a:custGeom>
          <a:solidFill>
            <a:srgbClr val="923C9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FFFFFF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376" name="Google Shape;376;p27"/>
          <p:cNvSpPr txBox="1"/>
          <p:nvPr/>
        </p:nvSpPr>
        <p:spPr>
          <a:xfrm rot="2738770">
            <a:off x="1010285" y="2458085"/>
            <a:ext cx="1521460" cy="33718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600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rPr>
              <a:t>Fund</a:t>
            </a:r>
            <a:endParaRPr sz="1600">
              <a:solidFill>
                <a:srgbClr val="FFFFFF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377" name="Google Shape;377;p27"/>
          <p:cNvSpPr/>
          <p:nvPr/>
        </p:nvSpPr>
        <p:spPr>
          <a:xfrm>
            <a:off x="1803400" y="1880235"/>
            <a:ext cx="2486660" cy="2152650"/>
          </a:xfrm>
          <a:custGeom>
            <a:rect b="b" l="l" r="r" t="t"/>
            <a:pathLst>
              <a:path extrusionOk="0" h="1040" w="1202">
                <a:moveTo>
                  <a:pt x="0" y="164"/>
                </a:moveTo>
                <a:lnTo>
                  <a:pt x="875" y="1040"/>
                </a:lnTo>
                <a:lnTo>
                  <a:pt x="1202" y="1040"/>
                </a:lnTo>
                <a:lnTo>
                  <a:pt x="163" y="0"/>
                </a:lnTo>
                <a:lnTo>
                  <a:pt x="0" y="164"/>
                </a:lnTo>
                <a:close/>
              </a:path>
            </a:pathLst>
          </a:custGeom>
          <a:solidFill>
            <a:srgbClr val="08A1C8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FFFFFF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378" name="Google Shape;378;p27"/>
          <p:cNvSpPr txBox="1"/>
          <p:nvPr/>
        </p:nvSpPr>
        <p:spPr>
          <a:xfrm rot="2738770">
            <a:off x="1789430" y="2500630"/>
            <a:ext cx="1649095" cy="33718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600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rPr>
              <a:t>Goal</a:t>
            </a:r>
            <a:endParaRPr sz="1600">
              <a:solidFill>
                <a:srgbClr val="FFFFFF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379" name="Google Shape;379;p27"/>
          <p:cNvSpPr/>
          <p:nvPr/>
        </p:nvSpPr>
        <p:spPr>
          <a:xfrm>
            <a:off x="2566035" y="1880235"/>
            <a:ext cx="2484755" cy="2152650"/>
          </a:xfrm>
          <a:custGeom>
            <a:rect b="b" l="l" r="r" t="t"/>
            <a:pathLst>
              <a:path extrusionOk="0" h="1040" w="1201">
                <a:moveTo>
                  <a:pt x="0" y="164"/>
                </a:moveTo>
                <a:lnTo>
                  <a:pt x="875" y="1040"/>
                </a:lnTo>
                <a:lnTo>
                  <a:pt x="1201" y="1040"/>
                </a:lnTo>
                <a:lnTo>
                  <a:pt x="163" y="0"/>
                </a:lnTo>
                <a:lnTo>
                  <a:pt x="0" y="164"/>
                </a:lnTo>
                <a:close/>
              </a:path>
            </a:pathLst>
          </a:custGeom>
          <a:solidFill>
            <a:srgbClr val="8EC22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FFFFFF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380" name="Google Shape;380;p27"/>
          <p:cNvSpPr txBox="1"/>
          <p:nvPr/>
        </p:nvSpPr>
        <p:spPr>
          <a:xfrm rot="2738770">
            <a:off x="2611120" y="2501265"/>
            <a:ext cx="1551940" cy="33718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600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rPr>
              <a:t>Growth</a:t>
            </a:r>
            <a:endParaRPr sz="1600">
              <a:solidFill>
                <a:srgbClr val="FFFFFF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381" name="Google Shape;381;p27"/>
          <p:cNvSpPr/>
          <p:nvPr/>
        </p:nvSpPr>
        <p:spPr>
          <a:xfrm>
            <a:off x="3358515" y="1882140"/>
            <a:ext cx="2486660" cy="2152015"/>
          </a:xfrm>
          <a:custGeom>
            <a:rect b="b" l="l" r="r" t="t"/>
            <a:pathLst>
              <a:path extrusionOk="0" h="1040" w="1202">
                <a:moveTo>
                  <a:pt x="0" y="164"/>
                </a:moveTo>
                <a:lnTo>
                  <a:pt x="875" y="1040"/>
                </a:lnTo>
                <a:lnTo>
                  <a:pt x="1202" y="1040"/>
                </a:lnTo>
                <a:lnTo>
                  <a:pt x="163" y="0"/>
                </a:lnTo>
                <a:lnTo>
                  <a:pt x="0" y="164"/>
                </a:lnTo>
                <a:close/>
              </a:path>
            </a:pathLst>
          </a:custGeom>
          <a:solidFill>
            <a:srgbClr val="923C9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FFFFFF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382" name="Google Shape;382;p27"/>
          <p:cNvSpPr txBox="1"/>
          <p:nvPr/>
        </p:nvSpPr>
        <p:spPr>
          <a:xfrm rot="2738770">
            <a:off x="3325495" y="2494280"/>
            <a:ext cx="1642110" cy="33718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600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rPr>
              <a:t>Growth</a:t>
            </a:r>
            <a:endParaRPr sz="1600">
              <a:solidFill>
                <a:srgbClr val="FFFFFF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383" name="Google Shape;383;p27"/>
          <p:cNvSpPr/>
          <p:nvPr/>
        </p:nvSpPr>
        <p:spPr>
          <a:xfrm>
            <a:off x="4137660" y="1880870"/>
            <a:ext cx="2484755" cy="2152650"/>
          </a:xfrm>
          <a:custGeom>
            <a:rect b="b" l="l" r="r" t="t"/>
            <a:pathLst>
              <a:path extrusionOk="0" h="1040" w="1201">
                <a:moveTo>
                  <a:pt x="0" y="164"/>
                </a:moveTo>
                <a:lnTo>
                  <a:pt x="875" y="1040"/>
                </a:lnTo>
                <a:lnTo>
                  <a:pt x="1201" y="1040"/>
                </a:lnTo>
                <a:lnTo>
                  <a:pt x="163" y="0"/>
                </a:lnTo>
                <a:lnTo>
                  <a:pt x="0" y="164"/>
                </a:lnTo>
                <a:close/>
              </a:path>
            </a:pathLst>
          </a:custGeom>
          <a:solidFill>
            <a:srgbClr val="08A1C8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FFFFFF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384" name="Google Shape;384;p27"/>
          <p:cNvSpPr txBox="1"/>
          <p:nvPr/>
        </p:nvSpPr>
        <p:spPr>
          <a:xfrm rot="2738770">
            <a:off x="4136390" y="2500630"/>
            <a:ext cx="1549400" cy="33718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600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rPr>
              <a:t>Goal</a:t>
            </a:r>
            <a:endParaRPr sz="1600">
              <a:solidFill>
                <a:srgbClr val="FFFFFF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385" name="Google Shape;385;p27"/>
          <p:cNvSpPr/>
          <p:nvPr/>
        </p:nvSpPr>
        <p:spPr>
          <a:xfrm>
            <a:off x="4914265" y="1880870"/>
            <a:ext cx="2486660" cy="2152650"/>
          </a:xfrm>
          <a:custGeom>
            <a:rect b="b" l="l" r="r" t="t"/>
            <a:pathLst>
              <a:path extrusionOk="0" h="1040" w="1202">
                <a:moveTo>
                  <a:pt x="164" y="0"/>
                </a:moveTo>
                <a:lnTo>
                  <a:pt x="0" y="164"/>
                </a:lnTo>
                <a:lnTo>
                  <a:pt x="875" y="1040"/>
                </a:lnTo>
                <a:lnTo>
                  <a:pt x="1202" y="1040"/>
                </a:lnTo>
                <a:lnTo>
                  <a:pt x="164" y="0"/>
                </a:lnTo>
                <a:close/>
              </a:path>
            </a:pathLst>
          </a:custGeom>
          <a:solidFill>
            <a:srgbClr val="8EC22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FFFFFF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386" name="Google Shape;386;p27"/>
          <p:cNvSpPr txBox="1"/>
          <p:nvPr/>
        </p:nvSpPr>
        <p:spPr>
          <a:xfrm rot="2738770">
            <a:off x="4947285" y="2479675"/>
            <a:ext cx="1490980" cy="33718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600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rPr>
              <a:t>Fund</a:t>
            </a:r>
            <a:endParaRPr sz="1600">
              <a:solidFill>
                <a:srgbClr val="FFFFFF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387" name="Google Shape;387;p27"/>
          <p:cNvSpPr/>
          <p:nvPr/>
        </p:nvSpPr>
        <p:spPr>
          <a:xfrm>
            <a:off x="7352030" y="2276475"/>
            <a:ext cx="4310380" cy="149271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400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The user can make a presentation on a projector or computer, or print out the presentation to make a film. The user can make a presentation on a projector or computer, and can also make a presentation. You can also print out the presentation to make a film</a:t>
            </a:r>
            <a:endParaRPr sz="1400">
              <a:solidFill>
                <a:schemeClr val="dk1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388" name="Google Shape;388;p27"/>
          <p:cNvSpPr txBox="1"/>
          <p:nvPr/>
        </p:nvSpPr>
        <p:spPr>
          <a:xfrm>
            <a:off x="7352030" y="1877695"/>
            <a:ext cx="1991360" cy="39878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2000">
                <a:solidFill>
                  <a:srgbClr val="3A3838"/>
                </a:solidFill>
                <a:latin typeface="Gill Sans"/>
                <a:ea typeface="Gill Sans"/>
                <a:cs typeface="Gill Sans"/>
                <a:sym typeface="Gill Sans"/>
              </a:rPr>
              <a:t>Hearing</a:t>
            </a:r>
            <a:endParaRPr b="1" sz="2000">
              <a:solidFill>
                <a:srgbClr val="3A3838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</p:spTree>
  </p:cSld>
  <p:clrMapOvr>
    <a:masterClrMapping/>
  </p:clrMapOvr>
  <mc:AlternateContent>
    <mc:Choice Requires="p14">
      <p:transition spd="slow" p14:dur="1300">
        <p:fade thruBlk="1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3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3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3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3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3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3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3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3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3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3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3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3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3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3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3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3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3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3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3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3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3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3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3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3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3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93" name="Shape 3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4" name="Google Shape;394;p28"/>
          <p:cNvSpPr/>
          <p:nvPr/>
        </p:nvSpPr>
        <p:spPr>
          <a:xfrm>
            <a:off x="4778229" y="1563410"/>
            <a:ext cx="2540509" cy="2190095"/>
          </a:xfrm>
          <a:prstGeom prst="triangle">
            <a:avLst>
              <a:gd fmla="val 50000" name="adj"/>
            </a:avLst>
          </a:prstGeom>
          <a:solidFill>
            <a:srgbClr val="F18901"/>
          </a:solidFill>
          <a:ln cap="flat" cmpd="sng" w="127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chemeClr val="lt1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395" name="Google Shape;395;p28"/>
          <p:cNvSpPr/>
          <p:nvPr/>
        </p:nvSpPr>
        <p:spPr>
          <a:xfrm flipH="1" rot="10800000">
            <a:off x="4778229" y="3753505"/>
            <a:ext cx="2540509" cy="2190095"/>
          </a:xfrm>
          <a:prstGeom prst="triangle">
            <a:avLst>
              <a:gd fmla="val 50000" name="adj"/>
            </a:avLst>
          </a:prstGeom>
          <a:solidFill>
            <a:srgbClr val="08A1C8"/>
          </a:solidFill>
          <a:ln cap="flat" cmpd="sng" w="127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chemeClr val="lt1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396" name="Google Shape;396;p28"/>
          <p:cNvSpPr/>
          <p:nvPr/>
        </p:nvSpPr>
        <p:spPr>
          <a:xfrm flipH="1">
            <a:off x="3515797" y="3753505"/>
            <a:ext cx="2540509" cy="2190095"/>
          </a:xfrm>
          <a:prstGeom prst="triangle">
            <a:avLst>
              <a:gd fmla="val 50000" name="adj"/>
            </a:avLst>
          </a:prstGeom>
          <a:solidFill>
            <a:srgbClr val="8EC223"/>
          </a:solidFill>
          <a:ln cap="flat" cmpd="sng" w="127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chemeClr val="lt1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397" name="Google Shape;397;p28"/>
          <p:cNvSpPr/>
          <p:nvPr/>
        </p:nvSpPr>
        <p:spPr>
          <a:xfrm flipH="1">
            <a:off x="6056388" y="3753505"/>
            <a:ext cx="2540509" cy="2190095"/>
          </a:xfrm>
          <a:prstGeom prst="triangle">
            <a:avLst>
              <a:gd fmla="val 50000" name="adj"/>
            </a:avLst>
          </a:prstGeom>
          <a:solidFill>
            <a:srgbClr val="923C92"/>
          </a:solidFill>
          <a:ln cap="flat" cmpd="sng" w="127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chemeClr val="lt1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cxnSp>
        <p:nvCxnSpPr>
          <p:cNvPr id="398" name="Google Shape;398;p28"/>
          <p:cNvCxnSpPr/>
          <p:nvPr/>
        </p:nvCxnSpPr>
        <p:spPr>
          <a:xfrm flipH="1" rot="10800000">
            <a:off x="7334250" y="2091690"/>
            <a:ext cx="960120" cy="1661795"/>
          </a:xfrm>
          <a:prstGeom prst="straightConnector1">
            <a:avLst/>
          </a:prstGeom>
          <a:noFill/>
          <a:ln cap="flat" cmpd="sng" w="9525">
            <a:solidFill>
              <a:srgbClr val="08A1C8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399" name="Google Shape;399;p28"/>
          <p:cNvCxnSpPr/>
          <p:nvPr/>
        </p:nvCxnSpPr>
        <p:spPr>
          <a:xfrm>
            <a:off x="8289290" y="2091690"/>
            <a:ext cx="2773045" cy="0"/>
          </a:xfrm>
          <a:prstGeom prst="straightConnector1">
            <a:avLst/>
          </a:prstGeom>
          <a:noFill/>
          <a:ln cap="flat" cmpd="sng" w="9525">
            <a:solidFill>
              <a:srgbClr val="08A1C8"/>
            </a:solidFill>
            <a:prstDash val="solid"/>
            <a:miter lim="800000"/>
            <a:headEnd len="sm" w="sm" type="none"/>
            <a:tailEnd len="med" w="med" type="oval"/>
          </a:ln>
        </p:spPr>
      </p:cxnSp>
      <p:cxnSp>
        <p:nvCxnSpPr>
          <p:cNvPr id="400" name="Google Shape;400;p28"/>
          <p:cNvCxnSpPr/>
          <p:nvPr/>
        </p:nvCxnSpPr>
        <p:spPr>
          <a:xfrm flipH="1" rot="10800000">
            <a:off x="7910195" y="4370070"/>
            <a:ext cx="320675" cy="555625"/>
          </a:xfrm>
          <a:prstGeom prst="straightConnector1">
            <a:avLst/>
          </a:prstGeom>
          <a:noFill/>
          <a:ln cap="flat" cmpd="sng" w="9525">
            <a:solidFill>
              <a:srgbClr val="923C92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401" name="Google Shape;401;p28"/>
          <p:cNvCxnSpPr/>
          <p:nvPr/>
        </p:nvCxnSpPr>
        <p:spPr>
          <a:xfrm>
            <a:off x="8231505" y="4370070"/>
            <a:ext cx="2802255" cy="0"/>
          </a:xfrm>
          <a:prstGeom prst="straightConnector1">
            <a:avLst/>
          </a:prstGeom>
          <a:noFill/>
          <a:ln cap="flat" cmpd="sng" w="9525">
            <a:solidFill>
              <a:srgbClr val="923C92"/>
            </a:solidFill>
            <a:prstDash val="solid"/>
            <a:miter lim="800000"/>
            <a:headEnd len="sm" w="sm" type="none"/>
            <a:tailEnd len="med" w="med" type="oval"/>
          </a:ln>
        </p:spPr>
      </p:cxnSp>
      <p:cxnSp>
        <p:nvCxnSpPr>
          <p:cNvPr id="402" name="Google Shape;402;p28"/>
          <p:cNvCxnSpPr/>
          <p:nvPr/>
        </p:nvCxnSpPr>
        <p:spPr>
          <a:xfrm rot="10800000">
            <a:off x="4937125" y="2091690"/>
            <a:ext cx="415290" cy="718185"/>
          </a:xfrm>
          <a:prstGeom prst="straightConnector1">
            <a:avLst/>
          </a:prstGeom>
          <a:noFill/>
          <a:ln cap="flat" cmpd="sng" w="9525">
            <a:solidFill>
              <a:srgbClr val="F18901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403" name="Google Shape;403;p28"/>
          <p:cNvCxnSpPr/>
          <p:nvPr/>
        </p:nvCxnSpPr>
        <p:spPr>
          <a:xfrm rot="10800000">
            <a:off x="1129030" y="2091690"/>
            <a:ext cx="3818890" cy="0"/>
          </a:xfrm>
          <a:prstGeom prst="straightConnector1">
            <a:avLst/>
          </a:prstGeom>
          <a:noFill/>
          <a:ln cap="flat" cmpd="sng" w="9525">
            <a:solidFill>
              <a:srgbClr val="F18901"/>
            </a:solidFill>
            <a:prstDash val="solid"/>
            <a:miter lim="800000"/>
            <a:headEnd len="sm" w="sm" type="none"/>
            <a:tailEnd len="med" w="med" type="oval"/>
          </a:ln>
        </p:spPr>
      </p:cxnSp>
      <p:cxnSp>
        <p:nvCxnSpPr>
          <p:cNvPr id="404" name="Google Shape;404;p28"/>
          <p:cNvCxnSpPr/>
          <p:nvPr/>
        </p:nvCxnSpPr>
        <p:spPr>
          <a:xfrm rot="10800000">
            <a:off x="3978910" y="4370070"/>
            <a:ext cx="320675" cy="555625"/>
          </a:xfrm>
          <a:prstGeom prst="straightConnector1">
            <a:avLst/>
          </a:prstGeom>
          <a:noFill/>
          <a:ln cap="flat" cmpd="sng" w="9525">
            <a:solidFill>
              <a:srgbClr val="8EC223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405" name="Google Shape;405;p28"/>
          <p:cNvCxnSpPr/>
          <p:nvPr/>
        </p:nvCxnSpPr>
        <p:spPr>
          <a:xfrm rot="10800000">
            <a:off x="1176655" y="4370070"/>
            <a:ext cx="2802255" cy="0"/>
          </a:xfrm>
          <a:prstGeom prst="straightConnector1">
            <a:avLst/>
          </a:prstGeom>
          <a:noFill/>
          <a:ln cap="flat" cmpd="sng" w="9525">
            <a:solidFill>
              <a:srgbClr val="8EC223"/>
            </a:solidFill>
            <a:prstDash val="solid"/>
            <a:miter lim="800000"/>
            <a:headEnd len="sm" w="sm" type="none"/>
            <a:tailEnd len="med" w="med" type="oval"/>
          </a:ln>
        </p:spPr>
      </p:cxnSp>
      <p:sp>
        <p:nvSpPr>
          <p:cNvPr id="406" name="Google Shape;406;p28"/>
          <p:cNvSpPr/>
          <p:nvPr/>
        </p:nvSpPr>
        <p:spPr>
          <a:xfrm>
            <a:off x="7018287" y="4721149"/>
            <a:ext cx="694207" cy="694207"/>
          </a:xfrm>
          <a:custGeom>
            <a:rect b="b" l="l" r="r" t="t"/>
            <a:pathLst>
              <a:path extrusionOk="0" h="236" w="236">
                <a:moveTo>
                  <a:pt x="118" y="0"/>
                </a:moveTo>
                <a:cubicBezTo>
                  <a:pt x="53" y="0"/>
                  <a:pt x="0" y="53"/>
                  <a:pt x="0" y="118"/>
                </a:cubicBezTo>
                <a:cubicBezTo>
                  <a:pt x="0" y="183"/>
                  <a:pt x="53" y="236"/>
                  <a:pt x="118" y="236"/>
                </a:cubicBezTo>
                <a:cubicBezTo>
                  <a:pt x="183" y="236"/>
                  <a:pt x="236" y="183"/>
                  <a:pt x="236" y="118"/>
                </a:cubicBezTo>
                <a:cubicBezTo>
                  <a:pt x="236" y="53"/>
                  <a:pt x="183" y="0"/>
                  <a:pt x="118" y="0"/>
                </a:cubicBezTo>
                <a:close/>
                <a:moveTo>
                  <a:pt x="124" y="56"/>
                </a:moveTo>
                <a:cubicBezTo>
                  <a:pt x="129" y="50"/>
                  <a:pt x="137" y="46"/>
                  <a:pt x="144" y="46"/>
                </a:cubicBezTo>
                <a:cubicBezTo>
                  <a:pt x="144" y="54"/>
                  <a:pt x="141" y="62"/>
                  <a:pt x="137" y="67"/>
                </a:cubicBezTo>
                <a:cubicBezTo>
                  <a:pt x="132" y="73"/>
                  <a:pt x="124" y="78"/>
                  <a:pt x="117" y="77"/>
                </a:cubicBezTo>
                <a:cubicBezTo>
                  <a:pt x="115" y="69"/>
                  <a:pt x="119" y="61"/>
                  <a:pt x="124" y="56"/>
                </a:cubicBezTo>
                <a:close/>
                <a:moveTo>
                  <a:pt x="162" y="164"/>
                </a:moveTo>
                <a:cubicBezTo>
                  <a:pt x="157" y="172"/>
                  <a:pt x="151" y="180"/>
                  <a:pt x="142" y="181"/>
                </a:cubicBezTo>
                <a:cubicBezTo>
                  <a:pt x="133" y="181"/>
                  <a:pt x="130" y="175"/>
                  <a:pt x="119" y="175"/>
                </a:cubicBezTo>
                <a:cubicBezTo>
                  <a:pt x="109" y="175"/>
                  <a:pt x="106" y="180"/>
                  <a:pt x="97" y="181"/>
                </a:cubicBezTo>
                <a:cubicBezTo>
                  <a:pt x="88" y="181"/>
                  <a:pt x="82" y="172"/>
                  <a:pt x="76" y="164"/>
                </a:cubicBezTo>
                <a:cubicBezTo>
                  <a:pt x="64" y="147"/>
                  <a:pt x="55" y="116"/>
                  <a:pt x="67" y="96"/>
                </a:cubicBezTo>
                <a:cubicBezTo>
                  <a:pt x="73" y="85"/>
                  <a:pt x="84" y="79"/>
                  <a:pt x="95" y="79"/>
                </a:cubicBezTo>
                <a:cubicBezTo>
                  <a:pt x="104" y="79"/>
                  <a:pt x="112" y="85"/>
                  <a:pt x="118" y="85"/>
                </a:cubicBezTo>
                <a:cubicBezTo>
                  <a:pt x="123" y="85"/>
                  <a:pt x="133" y="77"/>
                  <a:pt x="143" y="79"/>
                </a:cubicBezTo>
                <a:cubicBezTo>
                  <a:pt x="148" y="79"/>
                  <a:pt x="160" y="80"/>
                  <a:pt x="168" y="92"/>
                </a:cubicBezTo>
                <a:cubicBezTo>
                  <a:pt x="167" y="92"/>
                  <a:pt x="153" y="100"/>
                  <a:pt x="154" y="118"/>
                </a:cubicBezTo>
                <a:cubicBezTo>
                  <a:pt x="154" y="138"/>
                  <a:pt x="171" y="145"/>
                  <a:pt x="172" y="145"/>
                </a:cubicBezTo>
                <a:cubicBezTo>
                  <a:pt x="171" y="145"/>
                  <a:pt x="169" y="155"/>
                  <a:pt x="162" y="164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anchorCtr="0" anchor="t" bIns="91400" lIns="182825" spcFirstLastPara="1" rIns="182825" wrap="square" tIns="91400">
            <a:noAutofit/>
          </a:bodyPr>
          <a:lstStyle/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rgbClr val="000000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407" name="Google Shape;407;p28"/>
          <p:cNvSpPr/>
          <p:nvPr/>
        </p:nvSpPr>
        <p:spPr>
          <a:xfrm>
            <a:off x="5696678" y="4237162"/>
            <a:ext cx="694207" cy="694207"/>
          </a:xfrm>
          <a:custGeom>
            <a:rect b="b" l="l" r="r" t="t"/>
            <a:pathLst>
              <a:path extrusionOk="0" h="236" w="236">
                <a:moveTo>
                  <a:pt x="118" y="0"/>
                </a:moveTo>
                <a:cubicBezTo>
                  <a:pt x="53" y="0"/>
                  <a:pt x="0" y="53"/>
                  <a:pt x="0" y="118"/>
                </a:cubicBezTo>
                <a:cubicBezTo>
                  <a:pt x="0" y="183"/>
                  <a:pt x="53" y="236"/>
                  <a:pt x="118" y="236"/>
                </a:cubicBezTo>
                <a:cubicBezTo>
                  <a:pt x="183" y="236"/>
                  <a:pt x="236" y="183"/>
                  <a:pt x="236" y="118"/>
                </a:cubicBezTo>
                <a:cubicBezTo>
                  <a:pt x="236" y="53"/>
                  <a:pt x="183" y="0"/>
                  <a:pt x="118" y="0"/>
                </a:cubicBezTo>
                <a:close/>
                <a:moveTo>
                  <a:pt x="106" y="171"/>
                </a:moveTo>
                <a:cubicBezTo>
                  <a:pt x="54" y="163"/>
                  <a:pt x="54" y="163"/>
                  <a:pt x="54" y="163"/>
                </a:cubicBezTo>
                <a:cubicBezTo>
                  <a:pt x="54" y="121"/>
                  <a:pt x="54" y="121"/>
                  <a:pt x="54" y="121"/>
                </a:cubicBezTo>
                <a:cubicBezTo>
                  <a:pt x="106" y="121"/>
                  <a:pt x="106" y="121"/>
                  <a:pt x="106" y="121"/>
                </a:cubicBezTo>
                <a:lnTo>
                  <a:pt x="106" y="171"/>
                </a:lnTo>
                <a:close/>
                <a:moveTo>
                  <a:pt x="106" y="114"/>
                </a:moveTo>
                <a:cubicBezTo>
                  <a:pt x="54" y="114"/>
                  <a:pt x="54" y="114"/>
                  <a:pt x="54" y="114"/>
                </a:cubicBezTo>
                <a:cubicBezTo>
                  <a:pt x="54" y="72"/>
                  <a:pt x="54" y="72"/>
                  <a:pt x="54" y="72"/>
                </a:cubicBezTo>
                <a:cubicBezTo>
                  <a:pt x="106" y="64"/>
                  <a:pt x="106" y="64"/>
                  <a:pt x="106" y="64"/>
                </a:cubicBezTo>
                <a:lnTo>
                  <a:pt x="106" y="114"/>
                </a:lnTo>
                <a:close/>
                <a:moveTo>
                  <a:pt x="182" y="182"/>
                </a:moveTo>
                <a:cubicBezTo>
                  <a:pt x="113" y="172"/>
                  <a:pt x="113" y="172"/>
                  <a:pt x="113" y="172"/>
                </a:cubicBezTo>
                <a:cubicBezTo>
                  <a:pt x="113" y="121"/>
                  <a:pt x="113" y="121"/>
                  <a:pt x="113" y="121"/>
                </a:cubicBezTo>
                <a:cubicBezTo>
                  <a:pt x="182" y="121"/>
                  <a:pt x="182" y="121"/>
                  <a:pt x="182" y="121"/>
                </a:cubicBezTo>
                <a:lnTo>
                  <a:pt x="182" y="182"/>
                </a:lnTo>
                <a:close/>
                <a:moveTo>
                  <a:pt x="182" y="114"/>
                </a:moveTo>
                <a:cubicBezTo>
                  <a:pt x="113" y="114"/>
                  <a:pt x="113" y="114"/>
                  <a:pt x="113" y="114"/>
                </a:cubicBezTo>
                <a:cubicBezTo>
                  <a:pt x="113" y="63"/>
                  <a:pt x="113" y="63"/>
                  <a:pt x="113" y="63"/>
                </a:cubicBezTo>
                <a:cubicBezTo>
                  <a:pt x="182" y="53"/>
                  <a:pt x="182" y="53"/>
                  <a:pt x="182" y="53"/>
                </a:cubicBezTo>
                <a:lnTo>
                  <a:pt x="182" y="114"/>
                </a:ln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anchorCtr="0" anchor="t" bIns="91400" lIns="182825" spcFirstLastPara="1" rIns="182825" wrap="square" tIns="91400">
            <a:noAutofit/>
          </a:bodyPr>
          <a:lstStyle/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rgbClr val="000000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408" name="Google Shape;408;p28"/>
          <p:cNvSpPr/>
          <p:nvPr/>
        </p:nvSpPr>
        <p:spPr>
          <a:xfrm>
            <a:off x="5701380" y="2516033"/>
            <a:ext cx="694207" cy="694207"/>
          </a:xfrm>
          <a:custGeom>
            <a:rect b="b" l="l" r="r" t="t"/>
            <a:pathLst>
              <a:path extrusionOk="0" h="228" w="228">
                <a:moveTo>
                  <a:pt x="223" y="95"/>
                </a:moveTo>
                <a:cubicBezTo>
                  <a:pt x="196" y="90"/>
                  <a:pt x="196" y="90"/>
                  <a:pt x="196" y="90"/>
                </a:cubicBezTo>
                <a:cubicBezTo>
                  <a:pt x="194" y="84"/>
                  <a:pt x="192" y="79"/>
                  <a:pt x="189" y="74"/>
                </a:cubicBezTo>
                <a:cubicBezTo>
                  <a:pt x="205" y="50"/>
                  <a:pt x="205" y="50"/>
                  <a:pt x="205" y="50"/>
                </a:cubicBezTo>
                <a:cubicBezTo>
                  <a:pt x="207" y="48"/>
                  <a:pt x="206" y="45"/>
                  <a:pt x="205" y="43"/>
                </a:cubicBezTo>
                <a:cubicBezTo>
                  <a:pt x="185" y="24"/>
                  <a:pt x="185" y="24"/>
                  <a:pt x="185" y="24"/>
                </a:cubicBezTo>
                <a:cubicBezTo>
                  <a:pt x="183" y="22"/>
                  <a:pt x="180" y="21"/>
                  <a:pt x="178" y="23"/>
                </a:cubicBezTo>
                <a:cubicBezTo>
                  <a:pt x="155" y="39"/>
                  <a:pt x="155" y="39"/>
                  <a:pt x="155" y="39"/>
                </a:cubicBezTo>
                <a:cubicBezTo>
                  <a:pt x="149" y="36"/>
                  <a:pt x="144" y="34"/>
                  <a:pt x="138" y="32"/>
                </a:cubicBezTo>
                <a:cubicBezTo>
                  <a:pt x="133" y="5"/>
                  <a:pt x="133" y="5"/>
                  <a:pt x="133" y="5"/>
                </a:cubicBezTo>
                <a:cubicBezTo>
                  <a:pt x="133" y="2"/>
                  <a:pt x="130" y="0"/>
                  <a:pt x="127" y="0"/>
                </a:cubicBezTo>
                <a:cubicBezTo>
                  <a:pt x="100" y="0"/>
                  <a:pt x="100" y="0"/>
                  <a:pt x="100" y="0"/>
                </a:cubicBezTo>
                <a:cubicBezTo>
                  <a:pt x="97" y="0"/>
                  <a:pt x="95" y="2"/>
                  <a:pt x="94" y="5"/>
                </a:cubicBezTo>
                <a:cubicBezTo>
                  <a:pt x="89" y="32"/>
                  <a:pt x="89" y="32"/>
                  <a:pt x="89" y="32"/>
                </a:cubicBezTo>
                <a:cubicBezTo>
                  <a:pt x="83" y="34"/>
                  <a:pt x="78" y="36"/>
                  <a:pt x="73" y="39"/>
                </a:cubicBezTo>
                <a:cubicBezTo>
                  <a:pt x="50" y="23"/>
                  <a:pt x="50" y="23"/>
                  <a:pt x="50" y="23"/>
                </a:cubicBezTo>
                <a:cubicBezTo>
                  <a:pt x="48" y="22"/>
                  <a:pt x="45" y="22"/>
                  <a:pt x="43" y="24"/>
                </a:cubicBezTo>
                <a:cubicBezTo>
                  <a:pt x="23" y="43"/>
                  <a:pt x="23" y="43"/>
                  <a:pt x="23" y="43"/>
                </a:cubicBezTo>
                <a:cubicBezTo>
                  <a:pt x="22" y="45"/>
                  <a:pt x="21" y="49"/>
                  <a:pt x="23" y="51"/>
                </a:cubicBezTo>
                <a:cubicBezTo>
                  <a:pt x="39" y="74"/>
                  <a:pt x="39" y="74"/>
                  <a:pt x="39" y="74"/>
                </a:cubicBezTo>
                <a:cubicBezTo>
                  <a:pt x="36" y="79"/>
                  <a:pt x="34" y="84"/>
                  <a:pt x="32" y="90"/>
                </a:cubicBezTo>
                <a:cubicBezTo>
                  <a:pt x="5" y="95"/>
                  <a:pt x="5" y="95"/>
                  <a:pt x="5" y="95"/>
                </a:cubicBezTo>
                <a:cubicBezTo>
                  <a:pt x="2" y="95"/>
                  <a:pt x="0" y="98"/>
                  <a:pt x="0" y="100"/>
                </a:cubicBezTo>
                <a:cubicBezTo>
                  <a:pt x="0" y="128"/>
                  <a:pt x="0" y="128"/>
                  <a:pt x="0" y="128"/>
                </a:cubicBezTo>
                <a:cubicBezTo>
                  <a:pt x="0" y="131"/>
                  <a:pt x="2" y="133"/>
                  <a:pt x="5" y="134"/>
                </a:cubicBezTo>
                <a:cubicBezTo>
                  <a:pt x="32" y="139"/>
                  <a:pt x="32" y="139"/>
                  <a:pt x="32" y="139"/>
                </a:cubicBezTo>
                <a:cubicBezTo>
                  <a:pt x="34" y="144"/>
                  <a:pt x="36" y="150"/>
                  <a:pt x="39" y="155"/>
                </a:cubicBezTo>
                <a:cubicBezTo>
                  <a:pt x="23" y="178"/>
                  <a:pt x="23" y="178"/>
                  <a:pt x="23" y="178"/>
                </a:cubicBezTo>
                <a:cubicBezTo>
                  <a:pt x="22" y="180"/>
                  <a:pt x="22" y="183"/>
                  <a:pt x="24" y="185"/>
                </a:cubicBezTo>
                <a:cubicBezTo>
                  <a:pt x="43" y="204"/>
                  <a:pt x="43" y="204"/>
                  <a:pt x="43" y="204"/>
                </a:cubicBezTo>
                <a:cubicBezTo>
                  <a:pt x="45" y="206"/>
                  <a:pt x="48" y="207"/>
                  <a:pt x="51" y="205"/>
                </a:cubicBezTo>
                <a:cubicBezTo>
                  <a:pt x="73" y="189"/>
                  <a:pt x="73" y="189"/>
                  <a:pt x="73" y="189"/>
                </a:cubicBezTo>
                <a:cubicBezTo>
                  <a:pt x="78" y="192"/>
                  <a:pt x="84" y="194"/>
                  <a:pt x="89" y="196"/>
                </a:cubicBezTo>
                <a:cubicBezTo>
                  <a:pt x="94" y="223"/>
                  <a:pt x="94" y="223"/>
                  <a:pt x="94" y="223"/>
                </a:cubicBezTo>
                <a:cubicBezTo>
                  <a:pt x="95" y="226"/>
                  <a:pt x="97" y="228"/>
                  <a:pt x="100" y="228"/>
                </a:cubicBezTo>
                <a:cubicBezTo>
                  <a:pt x="127" y="228"/>
                  <a:pt x="127" y="228"/>
                  <a:pt x="127" y="228"/>
                </a:cubicBezTo>
                <a:cubicBezTo>
                  <a:pt x="130" y="228"/>
                  <a:pt x="133" y="226"/>
                  <a:pt x="133" y="223"/>
                </a:cubicBezTo>
                <a:cubicBezTo>
                  <a:pt x="138" y="196"/>
                  <a:pt x="138" y="196"/>
                  <a:pt x="138" y="196"/>
                </a:cubicBezTo>
                <a:cubicBezTo>
                  <a:pt x="144" y="194"/>
                  <a:pt x="149" y="192"/>
                  <a:pt x="154" y="190"/>
                </a:cubicBezTo>
                <a:cubicBezTo>
                  <a:pt x="177" y="205"/>
                  <a:pt x="177" y="205"/>
                  <a:pt x="177" y="205"/>
                </a:cubicBezTo>
                <a:cubicBezTo>
                  <a:pt x="180" y="207"/>
                  <a:pt x="183" y="207"/>
                  <a:pt x="185" y="205"/>
                </a:cubicBezTo>
                <a:cubicBezTo>
                  <a:pt x="204" y="185"/>
                  <a:pt x="204" y="185"/>
                  <a:pt x="204" y="185"/>
                </a:cubicBezTo>
                <a:cubicBezTo>
                  <a:pt x="206" y="183"/>
                  <a:pt x="206" y="180"/>
                  <a:pt x="205" y="178"/>
                </a:cubicBezTo>
                <a:cubicBezTo>
                  <a:pt x="189" y="155"/>
                  <a:pt x="189" y="155"/>
                  <a:pt x="189" y="155"/>
                </a:cubicBezTo>
                <a:cubicBezTo>
                  <a:pt x="192" y="150"/>
                  <a:pt x="194" y="144"/>
                  <a:pt x="196" y="139"/>
                </a:cubicBezTo>
                <a:cubicBezTo>
                  <a:pt x="223" y="134"/>
                  <a:pt x="223" y="134"/>
                  <a:pt x="223" y="134"/>
                </a:cubicBezTo>
                <a:cubicBezTo>
                  <a:pt x="226" y="133"/>
                  <a:pt x="228" y="131"/>
                  <a:pt x="228" y="128"/>
                </a:cubicBezTo>
                <a:cubicBezTo>
                  <a:pt x="228" y="100"/>
                  <a:pt x="228" y="100"/>
                  <a:pt x="228" y="100"/>
                </a:cubicBezTo>
                <a:cubicBezTo>
                  <a:pt x="228" y="98"/>
                  <a:pt x="226" y="95"/>
                  <a:pt x="223" y="95"/>
                </a:cubicBezTo>
                <a:close/>
                <a:moveTo>
                  <a:pt x="114" y="149"/>
                </a:moveTo>
                <a:cubicBezTo>
                  <a:pt x="95" y="149"/>
                  <a:pt x="79" y="133"/>
                  <a:pt x="79" y="114"/>
                </a:cubicBezTo>
                <a:cubicBezTo>
                  <a:pt x="79" y="95"/>
                  <a:pt x="95" y="79"/>
                  <a:pt x="114" y="79"/>
                </a:cubicBezTo>
                <a:cubicBezTo>
                  <a:pt x="133" y="79"/>
                  <a:pt x="149" y="95"/>
                  <a:pt x="149" y="114"/>
                </a:cubicBezTo>
                <a:cubicBezTo>
                  <a:pt x="149" y="133"/>
                  <a:pt x="133" y="149"/>
                  <a:pt x="114" y="149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anchorCtr="0" anchor="t" bIns="91400" lIns="182825" spcFirstLastPara="1" rIns="182825" wrap="square" tIns="91400">
            <a:noAutofit/>
          </a:bodyPr>
          <a:lstStyle/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rgbClr val="000000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409" name="Google Shape;409;p28"/>
          <p:cNvSpPr/>
          <p:nvPr/>
        </p:nvSpPr>
        <p:spPr>
          <a:xfrm>
            <a:off x="4443651" y="4721150"/>
            <a:ext cx="694207" cy="694207"/>
          </a:xfrm>
          <a:custGeom>
            <a:rect b="b" l="l" r="r" t="t"/>
            <a:pathLst>
              <a:path extrusionOk="0" h="236" w="236">
                <a:moveTo>
                  <a:pt x="130" y="1"/>
                </a:moveTo>
                <a:cubicBezTo>
                  <a:pt x="126" y="0"/>
                  <a:pt x="122" y="0"/>
                  <a:pt x="118" y="0"/>
                </a:cubicBezTo>
                <a:cubicBezTo>
                  <a:pt x="83" y="0"/>
                  <a:pt x="51" y="16"/>
                  <a:pt x="30" y="40"/>
                </a:cubicBezTo>
                <a:cubicBezTo>
                  <a:pt x="68" y="105"/>
                  <a:pt x="68" y="105"/>
                  <a:pt x="68" y="105"/>
                </a:cubicBezTo>
                <a:lnTo>
                  <a:pt x="130" y="1"/>
                </a:lnTo>
                <a:close/>
                <a:moveTo>
                  <a:pt x="20" y="52"/>
                </a:moveTo>
                <a:cubicBezTo>
                  <a:pt x="7" y="71"/>
                  <a:pt x="0" y="94"/>
                  <a:pt x="0" y="118"/>
                </a:cubicBezTo>
                <a:cubicBezTo>
                  <a:pt x="0" y="130"/>
                  <a:pt x="2" y="142"/>
                  <a:pt x="5" y="153"/>
                </a:cubicBezTo>
                <a:cubicBezTo>
                  <a:pt x="81" y="153"/>
                  <a:pt x="81" y="153"/>
                  <a:pt x="81" y="153"/>
                </a:cubicBezTo>
                <a:lnTo>
                  <a:pt x="20" y="52"/>
                </a:lnTo>
                <a:close/>
                <a:moveTo>
                  <a:pt x="225" y="68"/>
                </a:moveTo>
                <a:cubicBezTo>
                  <a:pt x="210" y="36"/>
                  <a:pt x="180" y="11"/>
                  <a:pt x="145" y="3"/>
                </a:cubicBezTo>
                <a:cubicBezTo>
                  <a:pt x="106" y="68"/>
                  <a:pt x="106" y="68"/>
                  <a:pt x="106" y="68"/>
                </a:cubicBezTo>
                <a:lnTo>
                  <a:pt x="225" y="68"/>
                </a:lnTo>
                <a:close/>
                <a:moveTo>
                  <a:pt x="130" y="167"/>
                </a:moveTo>
                <a:cubicBezTo>
                  <a:pt x="11" y="167"/>
                  <a:pt x="11" y="167"/>
                  <a:pt x="11" y="167"/>
                </a:cubicBezTo>
                <a:cubicBezTo>
                  <a:pt x="26" y="201"/>
                  <a:pt x="58" y="227"/>
                  <a:pt x="96" y="234"/>
                </a:cubicBezTo>
                <a:cubicBezTo>
                  <a:pt x="93" y="232"/>
                  <a:pt x="93" y="232"/>
                  <a:pt x="93" y="232"/>
                </a:cubicBezTo>
                <a:lnTo>
                  <a:pt x="130" y="167"/>
                </a:lnTo>
                <a:close/>
                <a:moveTo>
                  <a:pt x="230" y="82"/>
                </a:moveTo>
                <a:cubicBezTo>
                  <a:pt x="155" y="82"/>
                  <a:pt x="155" y="82"/>
                  <a:pt x="155" y="82"/>
                </a:cubicBezTo>
                <a:cubicBezTo>
                  <a:pt x="215" y="186"/>
                  <a:pt x="215" y="186"/>
                  <a:pt x="215" y="186"/>
                </a:cubicBezTo>
                <a:cubicBezTo>
                  <a:pt x="228" y="167"/>
                  <a:pt x="236" y="143"/>
                  <a:pt x="236" y="118"/>
                </a:cubicBezTo>
                <a:cubicBezTo>
                  <a:pt x="236" y="106"/>
                  <a:pt x="234" y="94"/>
                  <a:pt x="230" y="82"/>
                </a:cubicBezTo>
                <a:close/>
                <a:moveTo>
                  <a:pt x="108" y="236"/>
                </a:moveTo>
                <a:cubicBezTo>
                  <a:pt x="111" y="236"/>
                  <a:pt x="115" y="236"/>
                  <a:pt x="118" y="236"/>
                </a:cubicBezTo>
                <a:cubicBezTo>
                  <a:pt x="152" y="236"/>
                  <a:pt x="183" y="221"/>
                  <a:pt x="205" y="198"/>
                </a:cubicBezTo>
                <a:cubicBezTo>
                  <a:pt x="167" y="132"/>
                  <a:pt x="167" y="132"/>
                  <a:pt x="167" y="132"/>
                </a:cubicBezTo>
                <a:lnTo>
                  <a:pt x="108" y="236"/>
                </a:ln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anchorCtr="0" anchor="t" bIns="91400" lIns="182825" spcFirstLastPara="1" rIns="182825" wrap="square" tIns="91400">
            <a:noAutofit/>
          </a:bodyPr>
          <a:lstStyle/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rgbClr val="000000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410" name="Google Shape;410;p28"/>
          <p:cNvSpPr txBox="1"/>
          <p:nvPr/>
        </p:nvSpPr>
        <p:spPr>
          <a:xfrm>
            <a:off x="1267978" y="1630696"/>
            <a:ext cx="1337024" cy="4001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2000">
                <a:solidFill>
                  <a:srgbClr val="3A3838"/>
                </a:solidFill>
                <a:latin typeface="Gill Sans"/>
                <a:ea typeface="Gill Sans"/>
                <a:cs typeface="Gill Sans"/>
                <a:sym typeface="Gill Sans"/>
              </a:rPr>
              <a:t>Inform</a:t>
            </a:r>
            <a:endParaRPr b="1" sz="2000">
              <a:solidFill>
                <a:srgbClr val="3A3838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411" name="Google Shape;411;p28"/>
          <p:cNvSpPr txBox="1"/>
          <p:nvPr/>
        </p:nvSpPr>
        <p:spPr>
          <a:xfrm>
            <a:off x="9579493" y="1621806"/>
            <a:ext cx="1337024" cy="4001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2000">
                <a:solidFill>
                  <a:srgbClr val="3A3838"/>
                </a:solidFill>
                <a:latin typeface="Gill Sans"/>
                <a:ea typeface="Gill Sans"/>
                <a:cs typeface="Gill Sans"/>
                <a:sym typeface="Gill Sans"/>
              </a:rPr>
              <a:t>Increase</a:t>
            </a:r>
            <a:endParaRPr b="1" sz="2000">
              <a:solidFill>
                <a:srgbClr val="3A3838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412" name="Google Shape;412;p28"/>
          <p:cNvSpPr txBox="1"/>
          <p:nvPr/>
        </p:nvSpPr>
        <p:spPr>
          <a:xfrm>
            <a:off x="9618228" y="3909711"/>
            <a:ext cx="1337024" cy="4001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2000">
                <a:solidFill>
                  <a:srgbClr val="3A3838"/>
                </a:solidFill>
                <a:latin typeface="Gill Sans"/>
                <a:ea typeface="Gill Sans"/>
                <a:cs typeface="Gill Sans"/>
                <a:sym typeface="Gill Sans"/>
              </a:rPr>
              <a:t>Improve</a:t>
            </a:r>
            <a:endParaRPr b="1" sz="2000">
              <a:solidFill>
                <a:srgbClr val="3A3838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413" name="Google Shape;413;p28"/>
          <p:cNvSpPr txBox="1"/>
          <p:nvPr/>
        </p:nvSpPr>
        <p:spPr>
          <a:xfrm>
            <a:off x="1267978" y="3909711"/>
            <a:ext cx="1337024" cy="4001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2000">
                <a:solidFill>
                  <a:srgbClr val="3A3838"/>
                </a:solidFill>
                <a:latin typeface="Gill Sans"/>
                <a:ea typeface="Gill Sans"/>
                <a:cs typeface="Gill Sans"/>
                <a:sym typeface="Gill Sans"/>
              </a:rPr>
              <a:t>Industry</a:t>
            </a:r>
            <a:endParaRPr b="1" sz="2000">
              <a:solidFill>
                <a:srgbClr val="3A3838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414" name="Google Shape;414;p28"/>
          <p:cNvSpPr txBox="1"/>
          <p:nvPr/>
        </p:nvSpPr>
        <p:spPr>
          <a:xfrm>
            <a:off x="1268095" y="2091690"/>
            <a:ext cx="2527300" cy="57246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200">
                <a:solidFill>
                  <a:srgbClr val="3A3838"/>
                </a:solidFill>
                <a:latin typeface="Gill Sans"/>
                <a:ea typeface="Gill Sans"/>
                <a:cs typeface="Gill Sans"/>
                <a:sym typeface="Gill Sans"/>
              </a:rPr>
              <a:t>It is a very sad thing that nowadays there is so little useless information.</a:t>
            </a:r>
            <a:endParaRPr sz="1200">
              <a:solidFill>
                <a:srgbClr val="3A3838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415" name="Google Shape;415;p28"/>
          <p:cNvSpPr txBox="1"/>
          <p:nvPr/>
        </p:nvSpPr>
        <p:spPr>
          <a:xfrm>
            <a:off x="1268095" y="4370070"/>
            <a:ext cx="2527300" cy="57246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200">
                <a:solidFill>
                  <a:srgbClr val="3A3838"/>
                </a:solidFill>
                <a:latin typeface="Gill Sans"/>
                <a:ea typeface="Gill Sans"/>
                <a:cs typeface="Gill Sans"/>
                <a:sym typeface="Gill Sans"/>
              </a:rPr>
              <a:t>Enter the comprehensive description of the above chart here</a:t>
            </a:r>
            <a:endParaRPr sz="1200">
              <a:solidFill>
                <a:srgbClr val="3A3838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416" name="Google Shape;416;p28"/>
          <p:cNvSpPr txBox="1"/>
          <p:nvPr/>
        </p:nvSpPr>
        <p:spPr>
          <a:xfrm>
            <a:off x="8506460" y="2091690"/>
            <a:ext cx="2527300" cy="57246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200">
                <a:solidFill>
                  <a:srgbClr val="3A3838"/>
                </a:solidFill>
                <a:latin typeface="Gill Sans"/>
                <a:ea typeface="Gill Sans"/>
                <a:cs typeface="Gill Sans"/>
                <a:sym typeface="Gill Sans"/>
              </a:rPr>
              <a:t>Enter the comprehensive description of the above chart here</a:t>
            </a:r>
            <a:endParaRPr sz="1200">
              <a:solidFill>
                <a:srgbClr val="3A3838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417" name="Google Shape;417;p28"/>
          <p:cNvSpPr txBox="1"/>
          <p:nvPr/>
        </p:nvSpPr>
        <p:spPr>
          <a:xfrm>
            <a:off x="8535035" y="4370070"/>
            <a:ext cx="2527300" cy="57246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200">
                <a:solidFill>
                  <a:srgbClr val="3A3838"/>
                </a:solidFill>
                <a:latin typeface="Gill Sans"/>
                <a:ea typeface="Gill Sans"/>
                <a:cs typeface="Gill Sans"/>
                <a:sym typeface="Gill Sans"/>
              </a:rPr>
              <a:t>It is a very sad thing that nowadays there is so little useless information.</a:t>
            </a:r>
            <a:endParaRPr sz="1200">
              <a:solidFill>
                <a:srgbClr val="3A3838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</p:spTree>
  </p:cSld>
  <p:clrMapOvr>
    <a:masterClrMapping/>
  </p:clrMapOvr>
  <mc:AlternateContent>
    <mc:Choice Requires="p14">
      <p:transition spd="slow" p14:dur="1300">
        <p:fade thruBlk="1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4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4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4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4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4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4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4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4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3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3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3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3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3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3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4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4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4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4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4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4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4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4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4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4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22" name="Shape 4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3" name="Google Shape;423;p29"/>
          <p:cNvSpPr/>
          <p:nvPr/>
        </p:nvSpPr>
        <p:spPr>
          <a:xfrm>
            <a:off x="4504690" y="1939290"/>
            <a:ext cx="2978150" cy="2980055"/>
          </a:xfrm>
          <a:custGeom>
            <a:rect b="b" l="l" r="r" t="t"/>
            <a:pathLst>
              <a:path extrusionOk="0" h="4691" w="4691">
                <a:moveTo>
                  <a:pt x="0" y="2345"/>
                </a:moveTo>
                <a:cubicBezTo>
                  <a:pt x="0" y="1050"/>
                  <a:pt x="1050" y="0"/>
                  <a:pt x="2345" y="0"/>
                </a:cubicBezTo>
                <a:lnTo>
                  <a:pt x="2345" y="2345"/>
                </a:lnTo>
                <a:close/>
              </a:path>
            </a:pathLst>
          </a:custGeom>
          <a:solidFill>
            <a:srgbClr val="923C9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424" name="Google Shape;424;p29"/>
          <p:cNvSpPr/>
          <p:nvPr/>
        </p:nvSpPr>
        <p:spPr>
          <a:xfrm>
            <a:off x="4810760" y="1939290"/>
            <a:ext cx="2978150" cy="2980055"/>
          </a:xfrm>
          <a:custGeom>
            <a:rect b="b" l="l" r="r" t="t"/>
            <a:pathLst>
              <a:path extrusionOk="0" h="4691" w="4691">
                <a:moveTo>
                  <a:pt x="2323" y="0"/>
                </a:moveTo>
                <a:lnTo>
                  <a:pt x="2323" y="0"/>
                </a:lnTo>
                <a:cubicBezTo>
                  <a:pt x="3618" y="0"/>
                  <a:pt x="4668" y="1050"/>
                  <a:pt x="4668" y="2345"/>
                </a:cubicBezTo>
                <a:lnTo>
                  <a:pt x="2345" y="2345"/>
                </a:lnTo>
                <a:close/>
              </a:path>
            </a:pathLst>
          </a:custGeom>
          <a:solidFill>
            <a:srgbClr val="8EC22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425" name="Google Shape;425;p29"/>
          <p:cNvSpPr/>
          <p:nvPr/>
        </p:nvSpPr>
        <p:spPr>
          <a:xfrm flipH="1" rot="10800000">
            <a:off x="4504690" y="2239645"/>
            <a:ext cx="2978150" cy="2950845"/>
          </a:xfrm>
          <a:custGeom>
            <a:rect b="b" l="l" r="r" t="t"/>
            <a:pathLst>
              <a:path extrusionOk="0" h="4648" w="4691">
                <a:moveTo>
                  <a:pt x="0" y="2324"/>
                </a:moveTo>
                <a:cubicBezTo>
                  <a:pt x="0" y="1040"/>
                  <a:pt x="1050" y="0"/>
                  <a:pt x="2345" y="0"/>
                </a:cubicBezTo>
                <a:lnTo>
                  <a:pt x="2345" y="2324"/>
                </a:lnTo>
                <a:close/>
              </a:path>
            </a:pathLst>
          </a:custGeom>
          <a:solidFill>
            <a:srgbClr val="08A1C8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426" name="Google Shape;426;p29"/>
          <p:cNvSpPr/>
          <p:nvPr/>
        </p:nvSpPr>
        <p:spPr>
          <a:xfrm flipH="1" rot="10800000">
            <a:off x="4810760" y="2239645"/>
            <a:ext cx="2978150" cy="2950845"/>
          </a:xfrm>
          <a:custGeom>
            <a:rect b="b" l="l" r="r" t="t"/>
            <a:pathLst>
              <a:path extrusionOk="0" h="4648" w="4691">
                <a:moveTo>
                  <a:pt x="2324" y="0"/>
                </a:moveTo>
                <a:lnTo>
                  <a:pt x="2324" y="0"/>
                </a:lnTo>
                <a:cubicBezTo>
                  <a:pt x="3619" y="0"/>
                  <a:pt x="4669" y="1040"/>
                  <a:pt x="4669" y="2324"/>
                </a:cubicBezTo>
                <a:lnTo>
                  <a:pt x="2345" y="2324"/>
                </a:lnTo>
                <a:close/>
              </a:path>
            </a:pathLst>
          </a:custGeom>
          <a:solidFill>
            <a:srgbClr val="F1890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427" name="Google Shape;427;p29"/>
          <p:cNvSpPr/>
          <p:nvPr/>
        </p:nvSpPr>
        <p:spPr>
          <a:xfrm>
            <a:off x="5600065" y="3027045"/>
            <a:ext cx="1014095" cy="1014095"/>
          </a:xfrm>
          <a:prstGeom prst="ellipse">
            <a:avLst/>
          </a:prstGeom>
          <a:solidFill>
            <a:srgbClr val="08A1C8"/>
          </a:solidFill>
          <a:ln cap="flat" cmpd="sng" w="76200">
            <a:solidFill>
              <a:schemeClr val="lt1"/>
            </a:solidFill>
            <a:prstDash val="solid"/>
            <a:bevel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FFFFFF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cxnSp>
        <p:nvCxnSpPr>
          <p:cNvPr id="428" name="Google Shape;428;p29"/>
          <p:cNvCxnSpPr/>
          <p:nvPr/>
        </p:nvCxnSpPr>
        <p:spPr>
          <a:xfrm flipH="1">
            <a:off x="4023360" y="4738370"/>
            <a:ext cx="904875" cy="806450"/>
          </a:xfrm>
          <a:prstGeom prst="straightConnector1">
            <a:avLst/>
          </a:prstGeom>
          <a:noFill/>
          <a:ln cap="flat" cmpd="sng" w="19050">
            <a:solidFill>
              <a:srgbClr val="08A1C8"/>
            </a:solidFill>
            <a:prstDash val="lgDash"/>
            <a:bevel/>
            <a:headEnd len="sm" w="sm" type="none"/>
            <a:tailEnd len="sm" w="sm" type="none"/>
          </a:ln>
        </p:spPr>
      </p:cxnSp>
      <p:cxnSp>
        <p:nvCxnSpPr>
          <p:cNvPr id="429" name="Google Shape;429;p29"/>
          <p:cNvCxnSpPr/>
          <p:nvPr/>
        </p:nvCxnSpPr>
        <p:spPr>
          <a:xfrm rot="10800000">
            <a:off x="3308985" y="5561965"/>
            <a:ext cx="714375" cy="0"/>
          </a:xfrm>
          <a:prstGeom prst="straightConnector1">
            <a:avLst/>
          </a:prstGeom>
          <a:noFill/>
          <a:ln cap="flat" cmpd="sng" w="19050">
            <a:solidFill>
              <a:srgbClr val="08A1C8"/>
            </a:solidFill>
            <a:prstDash val="lgDash"/>
            <a:bevel/>
            <a:headEnd len="sm" w="sm" type="none"/>
            <a:tailEnd len="sm" w="sm" type="none"/>
          </a:ln>
        </p:spPr>
      </p:cxnSp>
      <p:cxnSp>
        <p:nvCxnSpPr>
          <p:cNvPr id="430" name="Google Shape;430;p29"/>
          <p:cNvCxnSpPr/>
          <p:nvPr/>
        </p:nvCxnSpPr>
        <p:spPr>
          <a:xfrm>
            <a:off x="7382510" y="4738370"/>
            <a:ext cx="650875" cy="806450"/>
          </a:xfrm>
          <a:prstGeom prst="straightConnector1">
            <a:avLst/>
          </a:prstGeom>
          <a:noFill/>
          <a:ln cap="flat" cmpd="sng" w="19050">
            <a:solidFill>
              <a:srgbClr val="F18901"/>
            </a:solidFill>
            <a:prstDash val="lgDash"/>
            <a:bevel/>
            <a:headEnd len="sm" w="sm" type="none"/>
            <a:tailEnd len="sm" w="sm" type="none"/>
          </a:ln>
        </p:spPr>
      </p:cxnSp>
      <p:cxnSp>
        <p:nvCxnSpPr>
          <p:cNvPr id="431" name="Google Shape;431;p29"/>
          <p:cNvCxnSpPr/>
          <p:nvPr/>
        </p:nvCxnSpPr>
        <p:spPr>
          <a:xfrm flipH="1" rot="10800000">
            <a:off x="8033385" y="5552440"/>
            <a:ext cx="1114425" cy="19050"/>
          </a:xfrm>
          <a:prstGeom prst="straightConnector1">
            <a:avLst/>
          </a:prstGeom>
          <a:noFill/>
          <a:ln cap="flat" cmpd="sng" w="19050">
            <a:solidFill>
              <a:srgbClr val="F18901"/>
            </a:solidFill>
            <a:prstDash val="lgDash"/>
            <a:bevel/>
            <a:headEnd len="sm" w="sm" type="none"/>
            <a:tailEnd len="sm" w="sm" type="none"/>
          </a:ln>
        </p:spPr>
      </p:cxnSp>
      <p:cxnSp>
        <p:nvCxnSpPr>
          <p:cNvPr id="432" name="Google Shape;432;p29"/>
          <p:cNvCxnSpPr/>
          <p:nvPr/>
        </p:nvCxnSpPr>
        <p:spPr>
          <a:xfrm flipH="1" rot="10800000">
            <a:off x="7311390" y="1628140"/>
            <a:ext cx="804545" cy="774700"/>
          </a:xfrm>
          <a:prstGeom prst="straightConnector1">
            <a:avLst/>
          </a:prstGeom>
          <a:noFill/>
          <a:ln cap="flat" cmpd="sng" w="19050">
            <a:solidFill>
              <a:srgbClr val="8EC223"/>
            </a:solidFill>
            <a:prstDash val="lgDash"/>
            <a:bevel/>
            <a:headEnd len="sm" w="sm" type="none"/>
            <a:tailEnd len="sm" w="sm" type="none"/>
          </a:ln>
        </p:spPr>
      </p:cxnSp>
      <p:cxnSp>
        <p:nvCxnSpPr>
          <p:cNvPr id="433" name="Google Shape;433;p29"/>
          <p:cNvCxnSpPr/>
          <p:nvPr/>
        </p:nvCxnSpPr>
        <p:spPr>
          <a:xfrm flipH="1" rot="10800000">
            <a:off x="8155940" y="1593215"/>
            <a:ext cx="1114425" cy="17780"/>
          </a:xfrm>
          <a:prstGeom prst="straightConnector1">
            <a:avLst/>
          </a:prstGeom>
          <a:noFill/>
          <a:ln cap="flat" cmpd="sng" w="19050">
            <a:solidFill>
              <a:srgbClr val="8EC223"/>
            </a:solidFill>
            <a:prstDash val="lgDash"/>
            <a:bevel/>
            <a:headEnd len="sm" w="sm" type="none"/>
            <a:tailEnd len="sm" w="sm" type="none"/>
          </a:ln>
        </p:spPr>
      </p:cxnSp>
      <p:cxnSp>
        <p:nvCxnSpPr>
          <p:cNvPr id="434" name="Google Shape;434;p29"/>
          <p:cNvCxnSpPr/>
          <p:nvPr/>
        </p:nvCxnSpPr>
        <p:spPr>
          <a:xfrm rot="10800000">
            <a:off x="4023360" y="1593215"/>
            <a:ext cx="904875" cy="806450"/>
          </a:xfrm>
          <a:prstGeom prst="straightConnector1">
            <a:avLst/>
          </a:prstGeom>
          <a:noFill/>
          <a:ln cap="flat" cmpd="sng" w="19050">
            <a:solidFill>
              <a:srgbClr val="923C92"/>
            </a:solidFill>
            <a:prstDash val="lgDash"/>
            <a:bevel/>
            <a:headEnd len="sm" w="sm" type="none"/>
            <a:tailEnd len="sm" w="sm" type="none"/>
          </a:ln>
        </p:spPr>
      </p:cxnSp>
      <p:cxnSp>
        <p:nvCxnSpPr>
          <p:cNvPr id="435" name="Google Shape;435;p29"/>
          <p:cNvCxnSpPr/>
          <p:nvPr/>
        </p:nvCxnSpPr>
        <p:spPr>
          <a:xfrm rot="10800000">
            <a:off x="3308985" y="1604645"/>
            <a:ext cx="714375" cy="0"/>
          </a:xfrm>
          <a:prstGeom prst="straightConnector1">
            <a:avLst/>
          </a:prstGeom>
          <a:noFill/>
          <a:ln cap="flat" cmpd="sng" w="19050">
            <a:solidFill>
              <a:srgbClr val="923C92"/>
            </a:solidFill>
            <a:prstDash val="lgDash"/>
            <a:bevel/>
            <a:headEnd len="sm" w="sm" type="none"/>
            <a:tailEnd len="sm" w="sm" type="none"/>
          </a:ln>
        </p:spPr>
      </p:cxnSp>
      <p:sp>
        <p:nvSpPr>
          <p:cNvPr id="436" name="Google Shape;436;p29"/>
          <p:cNvSpPr/>
          <p:nvPr/>
        </p:nvSpPr>
        <p:spPr>
          <a:xfrm>
            <a:off x="1399540" y="1596390"/>
            <a:ext cx="1909445" cy="625475"/>
          </a:xfrm>
          <a:prstGeom prst="rect">
            <a:avLst/>
          </a:prstGeom>
          <a:solidFill>
            <a:srgbClr val="923C9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FFFFFF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437" name="Google Shape;437;p29"/>
          <p:cNvSpPr/>
          <p:nvPr/>
        </p:nvSpPr>
        <p:spPr>
          <a:xfrm>
            <a:off x="1470660" y="1723390"/>
            <a:ext cx="1838325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800">
                <a:solidFill>
                  <a:srgbClr val="F2F2F2"/>
                </a:solidFill>
                <a:latin typeface="Gill Sans"/>
                <a:ea typeface="Gill Sans"/>
                <a:cs typeface="Gill Sans"/>
                <a:sym typeface="Gill Sans"/>
              </a:rPr>
              <a:t>Inventory</a:t>
            </a:r>
            <a:endParaRPr b="1" sz="1800">
              <a:solidFill>
                <a:srgbClr val="F2F2F2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438" name="Google Shape;438;p29"/>
          <p:cNvSpPr/>
          <p:nvPr/>
        </p:nvSpPr>
        <p:spPr>
          <a:xfrm>
            <a:off x="9270365" y="1593215"/>
            <a:ext cx="1909445" cy="625475"/>
          </a:xfrm>
          <a:prstGeom prst="rect">
            <a:avLst/>
          </a:prstGeom>
          <a:solidFill>
            <a:srgbClr val="8EC22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FFFFFF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439" name="Google Shape;439;p29"/>
          <p:cNvSpPr/>
          <p:nvPr/>
        </p:nvSpPr>
        <p:spPr>
          <a:xfrm>
            <a:off x="1399540" y="4935220"/>
            <a:ext cx="1909445" cy="625475"/>
          </a:xfrm>
          <a:prstGeom prst="rect">
            <a:avLst/>
          </a:prstGeom>
          <a:solidFill>
            <a:srgbClr val="08A1C8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FFFFFF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440" name="Google Shape;440;p29"/>
          <p:cNvSpPr/>
          <p:nvPr/>
        </p:nvSpPr>
        <p:spPr>
          <a:xfrm>
            <a:off x="1470660" y="5063490"/>
            <a:ext cx="1838325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800">
                <a:solidFill>
                  <a:srgbClr val="F2F2F2"/>
                </a:solidFill>
                <a:latin typeface="Gill Sans"/>
                <a:ea typeface="Gill Sans"/>
                <a:cs typeface="Gill Sans"/>
                <a:sym typeface="Gill Sans"/>
              </a:rPr>
              <a:t>Invoice</a:t>
            </a:r>
            <a:endParaRPr sz="1800">
              <a:solidFill>
                <a:schemeClr val="lt1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441" name="Google Shape;441;p29"/>
          <p:cNvSpPr/>
          <p:nvPr/>
        </p:nvSpPr>
        <p:spPr>
          <a:xfrm>
            <a:off x="9135110" y="4919345"/>
            <a:ext cx="1910080" cy="625475"/>
          </a:xfrm>
          <a:prstGeom prst="rect">
            <a:avLst/>
          </a:prstGeom>
          <a:solidFill>
            <a:srgbClr val="F1890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FFFFFF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442" name="Google Shape;442;p29"/>
          <p:cNvSpPr/>
          <p:nvPr/>
        </p:nvSpPr>
        <p:spPr>
          <a:xfrm>
            <a:off x="9206865" y="5047615"/>
            <a:ext cx="1838325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800">
                <a:solidFill>
                  <a:srgbClr val="F2F2F2"/>
                </a:solidFill>
                <a:latin typeface="Gill Sans"/>
                <a:ea typeface="Gill Sans"/>
                <a:cs typeface="Gill Sans"/>
                <a:sym typeface="Gill Sans"/>
              </a:rPr>
              <a:t>Install</a:t>
            </a:r>
            <a:endParaRPr sz="1800">
              <a:solidFill>
                <a:schemeClr val="lt1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443" name="Google Shape;443;p29"/>
          <p:cNvSpPr/>
          <p:nvPr/>
        </p:nvSpPr>
        <p:spPr>
          <a:xfrm>
            <a:off x="1321435" y="2339340"/>
            <a:ext cx="2303780" cy="46166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200">
                <a:solidFill>
                  <a:srgbClr val="3A3838"/>
                </a:solidFill>
                <a:latin typeface="Gill Sans"/>
                <a:ea typeface="Gill Sans"/>
                <a:cs typeface="Gill Sans"/>
                <a:sym typeface="Gill Sans"/>
              </a:rPr>
              <a:t>It is, perhaps, our fate rather than our merit. We cannot help</a:t>
            </a:r>
            <a:endParaRPr sz="1200">
              <a:solidFill>
                <a:srgbClr val="3A3838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pic>
        <p:nvPicPr>
          <p:cNvPr id="444" name="Google Shape;444;p2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031740" y="2634615"/>
            <a:ext cx="485775" cy="454025"/>
          </a:xfrm>
          <a:prstGeom prst="rect">
            <a:avLst/>
          </a:prstGeom>
          <a:noFill/>
          <a:ln>
            <a:noFill/>
          </a:ln>
        </p:spPr>
      </p:pic>
      <p:pic>
        <p:nvPicPr>
          <p:cNvPr id="445" name="Google Shape;445;p29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6626860" y="2639695"/>
            <a:ext cx="650875" cy="448945"/>
          </a:xfrm>
          <a:prstGeom prst="rect">
            <a:avLst/>
          </a:prstGeom>
          <a:noFill/>
          <a:ln>
            <a:noFill/>
          </a:ln>
        </p:spPr>
      </p:pic>
      <p:pic>
        <p:nvPicPr>
          <p:cNvPr id="446" name="Google Shape;446;p29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5079365" y="4179570"/>
            <a:ext cx="527050" cy="428625"/>
          </a:xfrm>
          <a:prstGeom prst="rect">
            <a:avLst/>
          </a:prstGeom>
          <a:noFill/>
          <a:ln>
            <a:noFill/>
          </a:ln>
        </p:spPr>
      </p:pic>
      <p:pic>
        <p:nvPicPr>
          <p:cNvPr id="447" name="Google Shape;447;p29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6717665" y="4171315"/>
            <a:ext cx="469900" cy="425450"/>
          </a:xfrm>
          <a:prstGeom prst="rect">
            <a:avLst/>
          </a:prstGeom>
          <a:noFill/>
          <a:ln>
            <a:noFill/>
          </a:ln>
        </p:spPr>
      </p:pic>
      <p:sp>
        <p:nvSpPr>
          <p:cNvPr id="448" name="Google Shape;448;p29"/>
          <p:cNvSpPr/>
          <p:nvPr/>
        </p:nvSpPr>
        <p:spPr>
          <a:xfrm>
            <a:off x="9341485" y="1717040"/>
            <a:ext cx="1838325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800">
                <a:solidFill>
                  <a:srgbClr val="F2F2F2"/>
                </a:solidFill>
                <a:latin typeface="Gill Sans"/>
                <a:ea typeface="Gill Sans"/>
                <a:cs typeface="Gill Sans"/>
                <a:sym typeface="Gill Sans"/>
              </a:rPr>
              <a:t>Instructions</a:t>
            </a:r>
            <a:endParaRPr b="1" sz="1800">
              <a:solidFill>
                <a:srgbClr val="F2F2F2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449" name="Google Shape;449;p29"/>
          <p:cNvSpPr/>
          <p:nvPr/>
        </p:nvSpPr>
        <p:spPr>
          <a:xfrm>
            <a:off x="1321435" y="5730240"/>
            <a:ext cx="2303780" cy="469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200">
                <a:solidFill>
                  <a:srgbClr val="3A3838"/>
                </a:solidFill>
                <a:latin typeface="Gill Sans"/>
                <a:ea typeface="Gill Sans"/>
                <a:cs typeface="Gill Sans"/>
                <a:sym typeface="Gill Sans"/>
              </a:rPr>
              <a:t>We certainly do not forget you as soon as you forget us.</a:t>
            </a:r>
            <a:endParaRPr sz="1200">
              <a:solidFill>
                <a:srgbClr val="3A3838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450" name="Google Shape;450;p29"/>
          <p:cNvSpPr/>
          <p:nvPr/>
        </p:nvSpPr>
        <p:spPr>
          <a:xfrm>
            <a:off x="9086850" y="2358390"/>
            <a:ext cx="2303780" cy="469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200">
                <a:solidFill>
                  <a:srgbClr val="3A3838"/>
                </a:solidFill>
                <a:latin typeface="Gill Sans"/>
                <a:ea typeface="Gill Sans"/>
                <a:cs typeface="Gill Sans"/>
                <a:sym typeface="Gill Sans"/>
              </a:rPr>
              <a:t>We certainly do not forget you as soon as you forget us.</a:t>
            </a:r>
            <a:endParaRPr sz="1200">
              <a:solidFill>
                <a:srgbClr val="3A3838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451" name="Google Shape;451;p29"/>
          <p:cNvSpPr/>
          <p:nvPr/>
        </p:nvSpPr>
        <p:spPr>
          <a:xfrm>
            <a:off x="9027795" y="5749290"/>
            <a:ext cx="2303780" cy="46166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200">
                <a:solidFill>
                  <a:srgbClr val="3A3838"/>
                </a:solidFill>
                <a:latin typeface="Gill Sans"/>
                <a:ea typeface="Gill Sans"/>
                <a:cs typeface="Gill Sans"/>
                <a:sym typeface="Gill Sans"/>
              </a:rPr>
              <a:t>It is, perhaps, our fate rather than our merit. We cannot help</a:t>
            </a:r>
            <a:endParaRPr sz="1200">
              <a:solidFill>
                <a:srgbClr val="3A3838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</p:spTree>
  </p:cSld>
  <p:clrMapOvr>
    <a:masterClrMapping/>
  </p:clrMapOvr>
  <mc:AlternateContent>
    <mc:Choice Requires="p14">
      <p:transition spd="slow" p14:dur="1300">
        <p:fade thruBlk="1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4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4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4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4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4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4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4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4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4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4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4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4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4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4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4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4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4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4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4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4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4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4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4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4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4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4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4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4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4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56" name="Shape 4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7" name="Google Shape;457;p30"/>
          <p:cNvSpPr txBox="1"/>
          <p:nvPr/>
        </p:nvSpPr>
        <p:spPr>
          <a:xfrm>
            <a:off x="4773093" y="3495675"/>
            <a:ext cx="2898549" cy="110799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92D050"/>
              </a:buClr>
              <a:buSzPts val="6600"/>
              <a:buFont typeface="Gill Sans"/>
              <a:buNone/>
            </a:pPr>
            <a:r>
              <a:rPr b="1" lang="tr-TR" sz="6600">
                <a:solidFill>
                  <a:srgbClr val="92D050"/>
                </a:solidFill>
                <a:latin typeface="Gill Sans"/>
                <a:ea typeface="Gill Sans"/>
                <a:cs typeface="Gill Sans"/>
                <a:sym typeface="Gill Sans"/>
              </a:rPr>
              <a:t>Cancel</a:t>
            </a:r>
            <a:endParaRPr b="1" sz="6600">
              <a:solidFill>
                <a:srgbClr val="92D050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458" name="Google Shape;458;p30"/>
          <p:cNvSpPr txBox="1"/>
          <p:nvPr/>
        </p:nvSpPr>
        <p:spPr>
          <a:xfrm>
            <a:off x="5663558" y="2538730"/>
            <a:ext cx="1117614" cy="110799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6600">
                <a:solidFill>
                  <a:srgbClr val="92D050"/>
                </a:solidFill>
                <a:latin typeface="Gill Sans"/>
                <a:ea typeface="Gill Sans"/>
                <a:cs typeface="Gill Sans"/>
                <a:sym typeface="Gill Sans"/>
              </a:rPr>
              <a:t>04</a:t>
            </a:r>
            <a:endParaRPr b="1" sz="6600">
              <a:solidFill>
                <a:srgbClr val="92D050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4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4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2" name="Google Shape;82;p13"/>
          <p:cNvGrpSpPr/>
          <p:nvPr/>
        </p:nvGrpSpPr>
        <p:grpSpPr>
          <a:xfrm>
            <a:off x="2969895" y="3035935"/>
            <a:ext cx="2288540" cy="584835"/>
            <a:chOff x="8595" y="3133"/>
            <a:chExt cx="3604" cy="921"/>
          </a:xfrm>
        </p:grpSpPr>
        <p:sp>
          <p:nvSpPr>
            <p:cNvPr id="83" name="Google Shape;83;p13"/>
            <p:cNvSpPr txBox="1"/>
            <p:nvPr/>
          </p:nvSpPr>
          <p:spPr>
            <a:xfrm>
              <a:off x="9744" y="3133"/>
              <a:ext cx="2455" cy="92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tr-TR" sz="3200" u="none" cap="none" strike="noStrike">
                  <a:solidFill>
                    <a:srgbClr val="08A1C8"/>
                  </a:solidFill>
                  <a:latin typeface="Gill Sans"/>
                  <a:ea typeface="Gill Sans"/>
                  <a:cs typeface="Gill Sans"/>
                  <a:sym typeface="Gill Sans"/>
                </a:rPr>
                <a:t>Budget</a:t>
              </a:r>
              <a:endParaRPr b="1" sz="3200">
                <a:solidFill>
                  <a:srgbClr val="08A1C8"/>
                </a:solidFill>
                <a:latin typeface="Gill Sans"/>
                <a:ea typeface="Gill Sans"/>
                <a:cs typeface="Gill Sans"/>
                <a:sym typeface="Gill Sans"/>
              </a:endParaRPr>
            </a:p>
          </p:txBody>
        </p:sp>
        <p:grpSp>
          <p:nvGrpSpPr>
            <p:cNvPr id="84" name="Google Shape;84;p13"/>
            <p:cNvGrpSpPr/>
            <p:nvPr/>
          </p:nvGrpSpPr>
          <p:grpSpPr>
            <a:xfrm>
              <a:off x="8595" y="3142"/>
              <a:ext cx="1004" cy="911"/>
              <a:chOff x="9599" y="3141"/>
              <a:chExt cx="1004" cy="911"/>
            </a:xfrm>
          </p:grpSpPr>
          <p:sp>
            <p:nvSpPr>
              <p:cNvPr id="85" name="Google Shape;85;p13"/>
              <p:cNvSpPr/>
              <p:nvPr/>
            </p:nvSpPr>
            <p:spPr>
              <a:xfrm>
                <a:off x="9599" y="3141"/>
                <a:ext cx="1004" cy="911"/>
              </a:xfrm>
              <a:prstGeom prst="rect">
                <a:avLst/>
              </a:prstGeom>
              <a:solidFill>
                <a:srgbClr val="08A1C8"/>
              </a:solidFill>
              <a:ln>
                <a:noFill/>
              </a:ln>
              <a:effectLst>
                <a:outerShdw blurRad="50800" rotWithShape="0" algn="t" dir="5400000" dist="38100">
                  <a:srgbClr val="000000">
                    <a:alpha val="40000"/>
                  </a:srgbClr>
                </a:outerShdw>
              </a:effectLst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sz="1800">
                  <a:solidFill>
                    <a:schemeClr val="lt1"/>
                  </a:solidFill>
                  <a:latin typeface="Gill Sans"/>
                  <a:ea typeface="Gill Sans"/>
                  <a:cs typeface="Gill Sans"/>
                  <a:sym typeface="Gill Sans"/>
                </a:endParaRPr>
              </a:p>
            </p:txBody>
          </p:sp>
          <p:sp>
            <p:nvSpPr>
              <p:cNvPr id="86" name="Google Shape;86;p13"/>
              <p:cNvSpPr txBox="1"/>
              <p:nvPr/>
            </p:nvSpPr>
            <p:spPr>
              <a:xfrm>
                <a:off x="9599" y="3181"/>
                <a:ext cx="917" cy="824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tr-TR" sz="2800">
                    <a:solidFill>
                      <a:schemeClr val="lt1"/>
                    </a:solidFill>
                    <a:latin typeface="Gill Sans"/>
                    <a:ea typeface="Gill Sans"/>
                    <a:cs typeface="Gill Sans"/>
                    <a:sym typeface="Gill Sans"/>
                  </a:rPr>
                  <a:t>01</a:t>
                </a:r>
                <a:endParaRPr/>
              </a:p>
            </p:txBody>
          </p:sp>
        </p:grpSp>
      </p:grpSp>
      <p:grpSp>
        <p:nvGrpSpPr>
          <p:cNvPr id="87" name="Google Shape;87;p13"/>
          <p:cNvGrpSpPr/>
          <p:nvPr/>
        </p:nvGrpSpPr>
        <p:grpSpPr>
          <a:xfrm>
            <a:off x="6664960" y="3041650"/>
            <a:ext cx="1650365" cy="584835"/>
            <a:chOff x="8595" y="4527"/>
            <a:chExt cx="2599" cy="921"/>
          </a:xfrm>
        </p:grpSpPr>
        <p:sp>
          <p:nvSpPr>
            <p:cNvPr id="88" name="Google Shape;88;p13"/>
            <p:cNvSpPr txBox="1"/>
            <p:nvPr/>
          </p:nvSpPr>
          <p:spPr>
            <a:xfrm>
              <a:off x="9744" y="4527"/>
              <a:ext cx="1450" cy="92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3200">
                  <a:solidFill>
                    <a:srgbClr val="F18901"/>
                  </a:solidFill>
                  <a:latin typeface="Gill Sans"/>
                  <a:ea typeface="Gill Sans"/>
                  <a:cs typeface="Gill Sans"/>
                  <a:sym typeface="Gill Sans"/>
                </a:rPr>
                <a:t>Buy</a:t>
              </a:r>
              <a:endParaRPr b="1" sz="3200">
                <a:solidFill>
                  <a:srgbClr val="F18901"/>
                </a:solidFill>
                <a:latin typeface="Gill Sans"/>
                <a:ea typeface="Gill Sans"/>
                <a:cs typeface="Gill Sans"/>
                <a:sym typeface="Gill Sans"/>
              </a:endParaRPr>
            </a:p>
          </p:txBody>
        </p:sp>
        <p:grpSp>
          <p:nvGrpSpPr>
            <p:cNvPr id="89" name="Google Shape;89;p13"/>
            <p:cNvGrpSpPr/>
            <p:nvPr/>
          </p:nvGrpSpPr>
          <p:grpSpPr>
            <a:xfrm>
              <a:off x="8595" y="4536"/>
              <a:ext cx="1004" cy="911"/>
              <a:chOff x="9599" y="3141"/>
              <a:chExt cx="1004" cy="911"/>
            </a:xfrm>
          </p:grpSpPr>
          <p:sp>
            <p:nvSpPr>
              <p:cNvPr id="90" name="Google Shape;90;p13"/>
              <p:cNvSpPr/>
              <p:nvPr/>
            </p:nvSpPr>
            <p:spPr>
              <a:xfrm>
                <a:off x="9599" y="3141"/>
                <a:ext cx="1004" cy="911"/>
              </a:xfrm>
              <a:prstGeom prst="rect">
                <a:avLst/>
              </a:prstGeom>
              <a:solidFill>
                <a:srgbClr val="F18901"/>
              </a:solidFill>
              <a:ln>
                <a:noFill/>
              </a:ln>
              <a:effectLst>
                <a:outerShdw blurRad="50800" rotWithShape="0" algn="t" dir="5400000" dist="38100">
                  <a:srgbClr val="000000">
                    <a:alpha val="40000"/>
                  </a:srgbClr>
                </a:outerShdw>
              </a:effectLst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sz="1800">
                  <a:solidFill>
                    <a:schemeClr val="lt1"/>
                  </a:solidFill>
                  <a:latin typeface="Gill Sans"/>
                  <a:ea typeface="Gill Sans"/>
                  <a:cs typeface="Gill Sans"/>
                  <a:sym typeface="Gill Sans"/>
                </a:endParaRPr>
              </a:p>
            </p:txBody>
          </p:sp>
          <p:sp>
            <p:nvSpPr>
              <p:cNvPr id="91" name="Google Shape;91;p13"/>
              <p:cNvSpPr txBox="1"/>
              <p:nvPr/>
            </p:nvSpPr>
            <p:spPr>
              <a:xfrm>
                <a:off x="9599" y="3181"/>
                <a:ext cx="917" cy="824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tr-TR" sz="2800">
                    <a:solidFill>
                      <a:schemeClr val="lt1"/>
                    </a:solidFill>
                    <a:latin typeface="Gill Sans"/>
                    <a:ea typeface="Gill Sans"/>
                    <a:cs typeface="Gill Sans"/>
                    <a:sym typeface="Gill Sans"/>
                  </a:rPr>
                  <a:t>02</a:t>
                </a:r>
                <a:endParaRPr/>
              </a:p>
            </p:txBody>
          </p:sp>
        </p:grpSp>
      </p:grpSp>
      <p:grpSp>
        <p:nvGrpSpPr>
          <p:cNvPr id="92" name="Google Shape;92;p13"/>
          <p:cNvGrpSpPr/>
          <p:nvPr/>
        </p:nvGrpSpPr>
        <p:grpSpPr>
          <a:xfrm>
            <a:off x="2848610" y="4639945"/>
            <a:ext cx="2724150" cy="610235"/>
            <a:chOff x="8595" y="6133"/>
            <a:chExt cx="4290" cy="961"/>
          </a:xfrm>
        </p:grpSpPr>
        <p:sp>
          <p:nvSpPr>
            <p:cNvPr id="93" name="Google Shape;93;p13"/>
            <p:cNvSpPr txBox="1"/>
            <p:nvPr/>
          </p:nvSpPr>
          <p:spPr>
            <a:xfrm>
              <a:off x="9744" y="6173"/>
              <a:ext cx="3141" cy="92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3200">
                  <a:solidFill>
                    <a:srgbClr val="923C92"/>
                  </a:solidFill>
                  <a:latin typeface="Gill Sans"/>
                  <a:ea typeface="Gill Sans"/>
                  <a:cs typeface="Gill Sans"/>
                  <a:sym typeface="Gill Sans"/>
                </a:rPr>
                <a:t>Calculate</a:t>
              </a:r>
              <a:endParaRPr b="1" sz="3200">
                <a:solidFill>
                  <a:srgbClr val="923C92"/>
                </a:solidFill>
                <a:latin typeface="Gill Sans"/>
                <a:ea typeface="Gill Sans"/>
                <a:cs typeface="Gill Sans"/>
                <a:sym typeface="Gill Sans"/>
              </a:endParaRPr>
            </a:p>
          </p:txBody>
        </p:sp>
        <p:grpSp>
          <p:nvGrpSpPr>
            <p:cNvPr id="94" name="Google Shape;94;p13"/>
            <p:cNvGrpSpPr/>
            <p:nvPr/>
          </p:nvGrpSpPr>
          <p:grpSpPr>
            <a:xfrm>
              <a:off x="8595" y="6133"/>
              <a:ext cx="1004" cy="911"/>
              <a:chOff x="9599" y="3141"/>
              <a:chExt cx="1004" cy="911"/>
            </a:xfrm>
          </p:grpSpPr>
          <p:sp>
            <p:nvSpPr>
              <p:cNvPr id="95" name="Google Shape;95;p13"/>
              <p:cNvSpPr/>
              <p:nvPr/>
            </p:nvSpPr>
            <p:spPr>
              <a:xfrm>
                <a:off x="9599" y="3141"/>
                <a:ext cx="1004" cy="911"/>
              </a:xfrm>
              <a:prstGeom prst="rect">
                <a:avLst/>
              </a:prstGeom>
              <a:solidFill>
                <a:srgbClr val="923C92"/>
              </a:solidFill>
              <a:ln>
                <a:noFill/>
              </a:ln>
              <a:effectLst>
                <a:outerShdw blurRad="50800" rotWithShape="0" algn="t" dir="5400000" dist="38100">
                  <a:srgbClr val="000000">
                    <a:alpha val="40000"/>
                  </a:srgbClr>
                </a:outerShdw>
              </a:effectLst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sz="1800">
                  <a:solidFill>
                    <a:schemeClr val="lt1"/>
                  </a:solidFill>
                  <a:latin typeface="Gill Sans"/>
                  <a:ea typeface="Gill Sans"/>
                  <a:cs typeface="Gill Sans"/>
                  <a:sym typeface="Gill Sans"/>
                </a:endParaRPr>
              </a:p>
            </p:txBody>
          </p:sp>
          <p:sp>
            <p:nvSpPr>
              <p:cNvPr id="96" name="Google Shape;96;p13"/>
              <p:cNvSpPr txBox="1"/>
              <p:nvPr/>
            </p:nvSpPr>
            <p:spPr>
              <a:xfrm>
                <a:off x="9599" y="3181"/>
                <a:ext cx="917" cy="824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tr-TR" sz="2800">
                    <a:solidFill>
                      <a:schemeClr val="lt1"/>
                    </a:solidFill>
                    <a:latin typeface="Gill Sans"/>
                    <a:ea typeface="Gill Sans"/>
                    <a:cs typeface="Gill Sans"/>
                    <a:sym typeface="Gill Sans"/>
                  </a:rPr>
                  <a:t>03</a:t>
                </a:r>
                <a:endParaRPr/>
              </a:p>
            </p:txBody>
          </p:sp>
        </p:grpSp>
      </p:grpSp>
      <p:grpSp>
        <p:nvGrpSpPr>
          <p:cNvPr id="97" name="Google Shape;97;p13"/>
          <p:cNvGrpSpPr/>
          <p:nvPr/>
        </p:nvGrpSpPr>
        <p:grpSpPr>
          <a:xfrm>
            <a:off x="6664960" y="4660265"/>
            <a:ext cx="2264410" cy="584835"/>
            <a:chOff x="8595" y="7334"/>
            <a:chExt cx="3566" cy="921"/>
          </a:xfrm>
        </p:grpSpPr>
        <p:sp>
          <p:nvSpPr>
            <p:cNvPr id="98" name="Google Shape;98;p13"/>
            <p:cNvSpPr txBox="1"/>
            <p:nvPr/>
          </p:nvSpPr>
          <p:spPr>
            <a:xfrm>
              <a:off x="9800" y="7334"/>
              <a:ext cx="2361" cy="92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3200">
                  <a:solidFill>
                    <a:srgbClr val="8EC223"/>
                  </a:solidFill>
                  <a:latin typeface="Gill Sans"/>
                  <a:ea typeface="Gill Sans"/>
                  <a:cs typeface="Gill Sans"/>
                  <a:sym typeface="Gill Sans"/>
                </a:rPr>
                <a:t>Cancel</a:t>
              </a:r>
              <a:endParaRPr b="1" sz="3200">
                <a:solidFill>
                  <a:srgbClr val="8EC223"/>
                </a:solidFill>
                <a:latin typeface="Gill Sans"/>
                <a:ea typeface="Gill Sans"/>
                <a:cs typeface="Gill Sans"/>
                <a:sym typeface="Gill Sans"/>
              </a:endParaRPr>
            </a:p>
          </p:txBody>
        </p:sp>
        <p:grpSp>
          <p:nvGrpSpPr>
            <p:cNvPr id="99" name="Google Shape;99;p13"/>
            <p:cNvGrpSpPr/>
            <p:nvPr/>
          </p:nvGrpSpPr>
          <p:grpSpPr>
            <a:xfrm>
              <a:off x="8595" y="7334"/>
              <a:ext cx="1004" cy="911"/>
              <a:chOff x="9599" y="3141"/>
              <a:chExt cx="1004" cy="911"/>
            </a:xfrm>
          </p:grpSpPr>
          <p:sp>
            <p:nvSpPr>
              <p:cNvPr id="100" name="Google Shape;100;p13"/>
              <p:cNvSpPr/>
              <p:nvPr/>
            </p:nvSpPr>
            <p:spPr>
              <a:xfrm>
                <a:off x="9599" y="3141"/>
                <a:ext cx="1004" cy="911"/>
              </a:xfrm>
              <a:prstGeom prst="rect">
                <a:avLst/>
              </a:prstGeom>
              <a:solidFill>
                <a:srgbClr val="8EC223"/>
              </a:solidFill>
              <a:ln>
                <a:noFill/>
              </a:ln>
              <a:effectLst>
                <a:outerShdw blurRad="50800" rotWithShape="0" algn="t" dir="5400000" dist="38100">
                  <a:srgbClr val="000000">
                    <a:alpha val="40000"/>
                  </a:srgbClr>
                </a:outerShdw>
              </a:effectLst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sz="1800">
                  <a:solidFill>
                    <a:schemeClr val="lt1"/>
                  </a:solidFill>
                  <a:latin typeface="Gill Sans"/>
                  <a:ea typeface="Gill Sans"/>
                  <a:cs typeface="Gill Sans"/>
                  <a:sym typeface="Gill Sans"/>
                </a:endParaRPr>
              </a:p>
            </p:txBody>
          </p:sp>
          <p:sp>
            <p:nvSpPr>
              <p:cNvPr id="101" name="Google Shape;101;p13"/>
              <p:cNvSpPr txBox="1"/>
              <p:nvPr/>
            </p:nvSpPr>
            <p:spPr>
              <a:xfrm>
                <a:off x="9599" y="3181"/>
                <a:ext cx="917" cy="824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tr-TR" sz="2800">
                    <a:solidFill>
                      <a:schemeClr val="lt1"/>
                    </a:solidFill>
                    <a:latin typeface="Gill Sans"/>
                    <a:ea typeface="Gill Sans"/>
                    <a:cs typeface="Gill Sans"/>
                    <a:sym typeface="Gill Sans"/>
                  </a:rPr>
                  <a:t>04</a:t>
                </a:r>
                <a:endParaRPr/>
              </a:p>
            </p:txBody>
          </p:sp>
        </p:grpSp>
      </p:grpSp>
      <p:sp>
        <p:nvSpPr>
          <p:cNvPr id="102" name="Google Shape;102;p13"/>
          <p:cNvSpPr/>
          <p:nvPr/>
        </p:nvSpPr>
        <p:spPr>
          <a:xfrm>
            <a:off x="8369658" y="977026"/>
            <a:ext cx="2682722" cy="6463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3600">
                <a:solidFill>
                  <a:srgbClr val="08A1C8"/>
                </a:solidFill>
                <a:latin typeface="Gill Sans"/>
                <a:ea typeface="Gill Sans"/>
                <a:cs typeface="Gill Sans"/>
                <a:sym typeface="Gill Sans"/>
              </a:rPr>
              <a:t>COM</a:t>
            </a:r>
            <a:r>
              <a:rPr b="1" lang="tr-TR" sz="3600">
                <a:solidFill>
                  <a:srgbClr val="F18901"/>
                </a:solidFill>
                <a:latin typeface="Gill Sans"/>
                <a:ea typeface="Gill Sans"/>
                <a:cs typeface="Gill Sans"/>
                <a:sym typeface="Gill Sans"/>
              </a:rPr>
              <a:t>PANY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63" name="Shape 4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64" name="Google Shape;464;p31"/>
          <p:cNvCxnSpPr/>
          <p:nvPr/>
        </p:nvCxnSpPr>
        <p:spPr>
          <a:xfrm rot="10800000">
            <a:off x="4172777" y="5210791"/>
            <a:ext cx="5875102" cy="0"/>
          </a:xfrm>
          <a:prstGeom prst="straightConnector1">
            <a:avLst/>
          </a:prstGeom>
          <a:noFill/>
          <a:ln cap="flat" cmpd="sng" w="9525">
            <a:solidFill>
              <a:srgbClr val="F18901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465" name="Google Shape;465;p31"/>
          <p:cNvCxnSpPr/>
          <p:nvPr/>
        </p:nvCxnSpPr>
        <p:spPr>
          <a:xfrm>
            <a:off x="2879665" y="4336407"/>
            <a:ext cx="7157635" cy="0"/>
          </a:xfrm>
          <a:prstGeom prst="straightConnector1">
            <a:avLst/>
          </a:prstGeom>
          <a:noFill/>
          <a:ln cap="flat" cmpd="sng" w="9525">
            <a:solidFill>
              <a:srgbClr val="8EC223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466" name="Google Shape;466;p31"/>
          <p:cNvCxnSpPr/>
          <p:nvPr/>
        </p:nvCxnSpPr>
        <p:spPr>
          <a:xfrm rot="10800000">
            <a:off x="4596057" y="3472607"/>
            <a:ext cx="5449708" cy="0"/>
          </a:xfrm>
          <a:prstGeom prst="straightConnector1">
            <a:avLst/>
          </a:prstGeom>
          <a:noFill/>
          <a:ln cap="flat" cmpd="sng" w="9525">
            <a:solidFill>
              <a:srgbClr val="08A1C8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467" name="Google Shape;467;p31"/>
          <p:cNvCxnSpPr/>
          <p:nvPr/>
        </p:nvCxnSpPr>
        <p:spPr>
          <a:xfrm rot="10800000">
            <a:off x="4212991" y="2587635"/>
            <a:ext cx="5834889" cy="0"/>
          </a:xfrm>
          <a:prstGeom prst="straightConnector1">
            <a:avLst/>
          </a:prstGeom>
          <a:noFill/>
          <a:ln cap="flat" cmpd="sng" w="9525">
            <a:solidFill>
              <a:srgbClr val="923C92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468" name="Google Shape;468;p31"/>
          <p:cNvSpPr/>
          <p:nvPr/>
        </p:nvSpPr>
        <p:spPr>
          <a:xfrm rot="-2529972">
            <a:off x="3216275" y="3946525"/>
            <a:ext cx="1457325" cy="1457960"/>
          </a:xfrm>
          <a:prstGeom prst="rect">
            <a:avLst/>
          </a:prstGeom>
          <a:solidFill>
            <a:srgbClr val="F1890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800">
              <a:solidFill>
                <a:srgbClr val="FFFFFF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469" name="Google Shape;469;p31"/>
          <p:cNvSpPr/>
          <p:nvPr/>
        </p:nvSpPr>
        <p:spPr>
          <a:xfrm>
            <a:off x="3573840" y="4408170"/>
            <a:ext cx="808234" cy="50244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2665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rPr>
              <a:t>36%</a:t>
            </a:r>
            <a:endParaRPr b="1" sz="2665">
              <a:solidFill>
                <a:srgbClr val="FFFFFF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470" name="Google Shape;470;p31"/>
          <p:cNvSpPr/>
          <p:nvPr/>
        </p:nvSpPr>
        <p:spPr>
          <a:xfrm rot="-2529972">
            <a:off x="1529715" y="2460625"/>
            <a:ext cx="1970405" cy="1969135"/>
          </a:xfrm>
          <a:prstGeom prst="rect">
            <a:avLst/>
          </a:prstGeom>
          <a:solidFill>
            <a:srgbClr val="8EC22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800">
              <a:solidFill>
                <a:srgbClr val="FFFFFF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471" name="Google Shape;471;p31"/>
          <p:cNvSpPr/>
          <p:nvPr/>
        </p:nvSpPr>
        <p:spPr>
          <a:xfrm>
            <a:off x="2078105" y="3124835"/>
            <a:ext cx="872355" cy="54399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2935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rPr>
              <a:t>52%</a:t>
            </a:r>
            <a:endParaRPr b="1" sz="2935">
              <a:solidFill>
                <a:srgbClr val="FFFFFF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472" name="Google Shape;472;p31"/>
          <p:cNvSpPr/>
          <p:nvPr/>
        </p:nvSpPr>
        <p:spPr>
          <a:xfrm rot="-2529972">
            <a:off x="3324225" y="1776730"/>
            <a:ext cx="1308100" cy="1306195"/>
          </a:xfrm>
          <a:prstGeom prst="rect">
            <a:avLst/>
          </a:prstGeom>
          <a:solidFill>
            <a:srgbClr val="923C9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800">
              <a:solidFill>
                <a:srgbClr val="FFFFFF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473" name="Google Shape;473;p31"/>
          <p:cNvSpPr/>
          <p:nvPr/>
        </p:nvSpPr>
        <p:spPr>
          <a:xfrm>
            <a:off x="3668455" y="2197735"/>
            <a:ext cx="808234" cy="50244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2665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rPr>
              <a:t>21%</a:t>
            </a:r>
            <a:endParaRPr b="1" sz="2665">
              <a:solidFill>
                <a:srgbClr val="FFFFFF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474" name="Google Shape;474;p31"/>
          <p:cNvSpPr/>
          <p:nvPr/>
        </p:nvSpPr>
        <p:spPr>
          <a:xfrm rot="-2529972">
            <a:off x="4218305" y="3034030"/>
            <a:ext cx="996950" cy="995045"/>
          </a:xfrm>
          <a:prstGeom prst="rect">
            <a:avLst/>
          </a:prstGeom>
          <a:solidFill>
            <a:srgbClr val="08A1C8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800">
              <a:solidFill>
                <a:srgbClr val="FFFFFF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475" name="Google Shape;475;p31"/>
          <p:cNvSpPr/>
          <p:nvPr/>
        </p:nvSpPr>
        <p:spPr>
          <a:xfrm>
            <a:off x="4432300" y="3327400"/>
            <a:ext cx="860425" cy="46418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865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rPr>
              <a:t>11%</a:t>
            </a:r>
            <a:endParaRPr b="1" sz="1865">
              <a:solidFill>
                <a:srgbClr val="FFFFFF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476" name="Google Shape;476;p31"/>
          <p:cNvSpPr/>
          <p:nvPr/>
        </p:nvSpPr>
        <p:spPr>
          <a:xfrm>
            <a:off x="10047605" y="2714625"/>
            <a:ext cx="791845" cy="758190"/>
          </a:xfrm>
          <a:prstGeom prst="rect">
            <a:avLst/>
          </a:prstGeom>
          <a:noFill/>
          <a:ln cap="flat" cmpd="sng" w="9525">
            <a:solidFill>
              <a:srgbClr val="08A1C8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800">
              <a:solidFill>
                <a:srgbClr val="000000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grpSp>
        <p:nvGrpSpPr>
          <p:cNvPr id="477" name="Google Shape;477;p31"/>
          <p:cNvGrpSpPr/>
          <p:nvPr/>
        </p:nvGrpSpPr>
        <p:grpSpPr>
          <a:xfrm>
            <a:off x="10113242" y="2795107"/>
            <a:ext cx="660571" cy="622625"/>
            <a:chOff x="7749212" y="2177945"/>
            <a:chExt cx="613115" cy="577743"/>
          </a:xfrm>
        </p:grpSpPr>
        <p:sp>
          <p:nvSpPr>
            <p:cNvPr id="478" name="Google Shape;478;p31"/>
            <p:cNvSpPr/>
            <p:nvPr/>
          </p:nvSpPr>
          <p:spPr>
            <a:xfrm>
              <a:off x="7847468" y="2301746"/>
              <a:ext cx="414638" cy="453942"/>
            </a:xfrm>
            <a:custGeom>
              <a:rect b="b" l="l" r="r" t="t"/>
              <a:pathLst>
                <a:path extrusionOk="0" h="55" w="50">
                  <a:moveTo>
                    <a:pt x="0" y="23"/>
                  </a:moveTo>
                  <a:cubicBezTo>
                    <a:pt x="0" y="53"/>
                    <a:pt x="0" y="53"/>
                    <a:pt x="0" y="53"/>
                  </a:cubicBezTo>
                  <a:cubicBezTo>
                    <a:pt x="0" y="54"/>
                    <a:pt x="1" y="54"/>
                    <a:pt x="2" y="55"/>
                  </a:cubicBezTo>
                  <a:cubicBezTo>
                    <a:pt x="2" y="55"/>
                    <a:pt x="3" y="55"/>
                    <a:pt x="4" y="55"/>
                  </a:cubicBezTo>
                  <a:cubicBezTo>
                    <a:pt x="17" y="55"/>
                    <a:pt x="17" y="55"/>
                    <a:pt x="17" y="55"/>
                  </a:cubicBezTo>
                  <a:cubicBezTo>
                    <a:pt x="17" y="55"/>
                    <a:pt x="18" y="55"/>
                    <a:pt x="18" y="55"/>
                  </a:cubicBezTo>
                  <a:cubicBezTo>
                    <a:pt x="18" y="54"/>
                    <a:pt x="19" y="54"/>
                    <a:pt x="19" y="54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32" y="39"/>
                    <a:pt x="32" y="39"/>
                    <a:pt x="32" y="39"/>
                  </a:cubicBezTo>
                  <a:cubicBezTo>
                    <a:pt x="32" y="54"/>
                    <a:pt x="32" y="54"/>
                    <a:pt x="32" y="54"/>
                  </a:cubicBezTo>
                  <a:cubicBezTo>
                    <a:pt x="32" y="54"/>
                    <a:pt x="32" y="54"/>
                    <a:pt x="32" y="55"/>
                  </a:cubicBezTo>
                  <a:cubicBezTo>
                    <a:pt x="33" y="55"/>
                    <a:pt x="33" y="55"/>
                    <a:pt x="34" y="55"/>
                  </a:cubicBezTo>
                  <a:cubicBezTo>
                    <a:pt x="47" y="55"/>
                    <a:pt x="47" y="55"/>
                    <a:pt x="47" y="55"/>
                  </a:cubicBezTo>
                  <a:cubicBezTo>
                    <a:pt x="48" y="55"/>
                    <a:pt x="48" y="55"/>
                    <a:pt x="49" y="55"/>
                  </a:cubicBezTo>
                  <a:cubicBezTo>
                    <a:pt x="49" y="54"/>
                    <a:pt x="50" y="54"/>
                    <a:pt x="50" y="53"/>
                  </a:cubicBezTo>
                  <a:cubicBezTo>
                    <a:pt x="50" y="23"/>
                    <a:pt x="50" y="23"/>
                    <a:pt x="50" y="23"/>
                  </a:cubicBezTo>
                  <a:cubicBezTo>
                    <a:pt x="25" y="0"/>
                    <a:pt x="25" y="0"/>
                    <a:pt x="25" y="0"/>
                  </a:cubicBezTo>
                  <a:lnTo>
                    <a:pt x="0" y="23"/>
                  </a:lnTo>
                  <a:close/>
                </a:path>
              </a:pathLst>
            </a:custGeom>
            <a:solidFill>
              <a:srgbClr val="08A1C8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1800">
                <a:solidFill>
                  <a:srgbClr val="000000"/>
                </a:solidFill>
                <a:latin typeface="Gill Sans"/>
                <a:ea typeface="Gill Sans"/>
                <a:cs typeface="Gill Sans"/>
                <a:sym typeface="Gill Sans"/>
              </a:endParaRPr>
            </a:p>
          </p:txBody>
        </p:sp>
        <p:sp>
          <p:nvSpPr>
            <p:cNvPr id="479" name="Google Shape;479;p31"/>
            <p:cNvSpPr/>
            <p:nvPr/>
          </p:nvSpPr>
          <p:spPr>
            <a:xfrm>
              <a:off x="7749212" y="2177945"/>
              <a:ext cx="613115" cy="322279"/>
            </a:xfrm>
            <a:custGeom>
              <a:rect b="b" l="l" r="r" t="t"/>
              <a:pathLst>
                <a:path extrusionOk="0" h="39" w="74">
                  <a:moveTo>
                    <a:pt x="72" y="30"/>
                  </a:moveTo>
                  <a:cubicBezTo>
                    <a:pt x="60" y="20"/>
                    <a:pt x="60" y="20"/>
                    <a:pt x="60" y="20"/>
                  </a:cubicBezTo>
                  <a:cubicBezTo>
                    <a:pt x="60" y="3"/>
                    <a:pt x="60" y="3"/>
                    <a:pt x="60" y="3"/>
                  </a:cubicBezTo>
                  <a:cubicBezTo>
                    <a:pt x="60" y="2"/>
                    <a:pt x="59" y="1"/>
                    <a:pt x="58" y="1"/>
                  </a:cubicBezTo>
                  <a:cubicBezTo>
                    <a:pt x="54" y="1"/>
                    <a:pt x="54" y="1"/>
                    <a:pt x="54" y="1"/>
                  </a:cubicBezTo>
                  <a:cubicBezTo>
                    <a:pt x="53" y="1"/>
                    <a:pt x="52" y="2"/>
                    <a:pt x="52" y="3"/>
                  </a:cubicBezTo>
                  <a:cubicBezTo>
                    <a:pt x="52" y="12"/>
                    <a:pt x="52" y="12"/>
                    <a:pt x="52" y="12"/>
                  </a:cubicBezTo>
                  <a:cubicBezTo>
                    <a:pt x="40" y="1"/>
                    <a:pt x="40" y="1"/>
                    <a:pt x="40" y="1"/>
                  </a:cubicBezTo>
                  <a:cubicBezTo>
                    <a:pt x="39" y="0"/>
                    <a:pt x="36" y="0"/>
                    <a:pt x="34" y="1"/>
                  </a:cubicBezTo>
                  <a:cubicBezTo>
                    <a:pt x="3" y="30"/>
                    <a:pt x="3" y="30"/>
                    <a:pt x="3" y="30"/>
                  </a:cubicBezTo>
                  <a:cubicBezTo>
                    <a:pt x="1" y="32"/>
                    <a:pt x="0" y="35"/>
                    <a:pt x="2" y="37"/>
                  </a:cubicBezTo>
                  <a:cubicBezTo>
                    <a:pt x="3" y="38"/>
                    <a:pt x="4" y="38"/>
                    <a:pt x="6" y="38"/>
                  </a:cubicBezTo>
                  <a:cubicBezTo>
                    <a:pt x="7" y="38"/>
                    <a:pt x="8" y="38"/>
                    <a:pt x="9" y="37"/>
                  </a:cubicBezTo>
                  <a:cubicBezTo>
                    <a:pt x="37" y="11"/>
                    <a:pt x="37" y="11"/>
                    <a:pt x="37" y="11"/>
                  </a:cubicBezTo>
                  <a:cubicBezTo>
                    <a:pt x="66" y="37"/>
                    <a:pt x="66" y="37"/>
                    <a:pt x="66" y="37"/>
                  </a:cubicBezTo>
                  <a:cubicBezTo>
                    <a:pt x="67" y="39"/>
                    <a:pt x="70" y="39"/>
                    <a:pt x="72" y="37"/>
                  </a:cubicBezTo>
                  <a:cubicBezTo>
                    <a:pt x="74" y="35"/>
                    <a:pt x="74" y="32"/>
                    <a:pt x="72" y="30"/>
                  </a:cubicBezTo>
                  <a:close/>
                </a:path>
              </a:pathLst>
            </a:custGeom>
            <a:solidFill>
              <a:srgbClr val="08A1C8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1800">
                <a:solidFill>
                  <a:srgbClr val="000000"/>
                </a:solidFill>
                <a:latin typeface="Gill Sans"/>
                <a:ea typeface="Gill Sans"/>
                <a:cs typeface="Gill Sans"/>
                <a:sym typeface="Gill Sans"/>
              </a:endParaRPr>
            </a:p>
          </p:txBody>
        </p:sp>
      </p:grpSp>
      <p:sp>
        <p:nvSpPr>
          <p:cNvPr id="480" name="Google Shape;480;p31"/>
          <p:cNvSpPr/>
          <p:nvPr/>
        </p:nvSpPr>
        <p:spPr>
          <a:xfrm>
            <a:off x="10178415" y="1675130"/>
            <a:ext cx="630555" cy="79438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800">
              <a:solidFill>
                <a:srgbClr val="000000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481" name="Google Shape;481;p31"/>
          <p:cNvSpPr/>
          <p:nvPr/>
        </p:nvSpPr>
        <p:spPr>
          <a:xfrm>
            <a:off x="10215245" y="1913890"/>
            <a:ext cx="485140" cy="594360"/>
          </a:xfrm>
          <a:custGeom>
            <a:rect b="b" l="l" r="r" t="t"/>
            <a:pathLst>
              <a:path extrusionOk="0" h="59" w="48">
                <a:moveTo>
                  <a:pt x="0" y="0"/>
                </a:moveTo>
                <a:cubicBezTo>
                  <a:pt x="0" y="39"/>
                  <a:pt x="0" y="39"/>
                  <a:pt x="0" y="39"/>
                </a:cubicBezTo>
                <a:cubicBezTo>
                  <a:pt x="16" y="39"/>
                  <a:pt x="16" y="39"/>
                  <a:pt x="16" y="39"/>
                </a:cubicBezTo>
                <a:cubicBezTo>
                  <a:pt x="16" y="46"/>
                  <a:pt x="16" y="46"/>
                  <a:pt x="16" y="46"/>
                </a:cubicBezTo>
                <a:cubicBezTo>
                  <a:pt x="14" y="47"/>
                  <a:pt x="12" y="47"/>
                  <a:pt x="10" y="48"/>
                </a:cubicBezTo>
                <a:cubicBezTo>
                  <a:pt x="6" y="49"/>
                  <a:pt x="4" y="50"/>
                  <a:pt x="4" y="52"/>
                </a:cubicBezTo>
                <a:cubicBezTo>
                  <a:pt x="4" y="55"/>
                  <a:pt x="6" y="56"/>
                  <a:pt x="10" y="57"/>
                </a:cubicBezTo>
                <a:cubicBezTo>
                  <a:pt x="14" y="59"/>
                  <a:pt x="19" y="59"/>
                  <a:pt x="25" y="59"/>
                </a:cubicBezTo>
                <a:cubicBezTo>
                  <a:pt x="30" y="59"/>
                  <a:pt x="35" y="59"/>
                  <a:pt x="39" y="57"/>
                </a:cubicBezTo>
                <a:cubicBezTo>
                  <a:pt x="43" y="56"/>
                  <a:pt x="45" y="55"/>
                  <a:pt x="45" y="52"/>
                </a:cubicBezTo>
                <a:cubicBezTo>
                  <a:pt x="45" y="50"/>
                  <a:pt x="43" y="49"/>
                  <a:pt x="39" y="48"/>
                </a:cubicBezTo>
                <a:cubicBezTo>
                  <a:pt x="37" y="47"/>
                  <a:pt x="35" y="46"/>
                  <a:pt x="33" y="46"/>
                </a:cubicBezTo>
                <a:cubicBezTo>
                  <a:pt x="33" y="39"/>
                  <a:pt x="33" y="39"/>
                  <a:pt x="33" y="39"/>
                </a:cubicBezTo>
                <a:cubicBezTo>
                  <a:pt x="48" y="39"/>
                  <a:pt x="48" y="39"/>
                  <a:pt x="48" y="39"/>
                </a:cubicBezTo>
                <a:cubicBezTo>
                  <a:pt x="48" y="39"/>
                  <a:pt x="48" y="39"/>
                  <a:pt x="48" y="39"/>
                </a:cubicBezTo>
                <a:cubicBezTo>
                  <a:pt x="48" y="0"/>
                  <a:pt x="48" y="0"/>
                  <a:pt x="48" y="0"/>
                </a:cubicBezTo>
                <a:lnTo>
                  <a:pt x="0" y="0"/>
                </a:lnTo>
                <a:close/>
                <a:moveTo>
                  <a:pt x="37" y="54"/>
                </a:moveTo>
                <a:cubicBezTo>
                  <a:pt x="37" y="54"/>
                  <a:pt x="37" y="54"/>
                  <a:pt x="37" y="54"/>
                </a:cubicBezTo>
                <a:cubicBezTo>
                  <a:pt x="37" y="54"/>
                  <a:pt x="37" y="54"/>
                  <a:pt x="37" y="54"/>
                </a:cubicBezTo>
                <a:cubicBezTo>
                  <a:pt x="37" y="54"/>
                  <a:pt x="37" y="54"/>
                  <a:pt x="37" y="54"/>
                </a:cubicBezTo>
                <a:cubicBezTo>
                  <a:pt x="33" y="56"/>
                  <a:pt x="29" y="57"/>
                  <a:pt x="24" y="57"/>
                </a:cubicBezTo>
                <a:cubicBezTo>
                  <a:pt x="19" y="57"/>
                  <a:pt x="14" y="56"/>
                  <a:pt x="11" y="54"/>
                </a:cubicBezTo>
                <a:cubicBezTo>
                  <a:pt x="11" y="54"/>
                  <a:pt x="11" y="54"/>
                  <a:pt x="11" y="54"/>
                </a:cubicBezTo>
                <a:cubicBezTo>
                  <a:pt x="11" y="54"/>
                  <a:pt x="11" y="54"/>
                  <a:pt x="11" y="54"/>
                </a:cubicBezTo>
                <a:cubicBezTo>
                  <a:pt x="15" y="55"/>
                  <a:pt x="19" y="56"/>
                  <a:pt x="24" y="56"/>
                </a:cubicBezTo>
                <a:cubicBezTo>
                  <a:pt x="29" y="56"/>
                  <a:pt x="33" y="55"/>
                  <a:pt x="37" y="54"/>
                </a:cubicBezTo>
                <a:close/>
                <a:moveTo>
                  <a:pt x="17" y="50"/>
                </a:moveTo>
                <a:cubicBezTo>
                  <a:pt x="17" y="47"/>
                  <a:pt x="17" y="47"/>
                  <a:pt x="17" y="47"/>
                </a:cubicBezTo>
                <a:cubicBezTo>
                  <a:pt x="17" y="47"/>
                  <a:pt x="17" y="47"/>
                  <a:pt x="17" y="47"/>
                </a:cubicBezTo>
                <a:cubicBezTo>
                  <a:pt x="17" y="46"/>
                  <a:pt x="17" y="46"/>
                  <a:pt x="17" y="46"/>
                </a:cubicBezTo>
                <a:cubicBezTo>
                  <a:pt x="17" y="39"/>
                  <a:pt x="17" y="39"/>
                  <a:pt x="17" y="39"/>
                </a:cubicBezTo>
                <a:cubicBezTo>
                  <a:pt x="32" y="39"/>
                  <a:pt x="32" y="39"/>
                  <a:pt x="32" y="39"/>
                </a:cubicBezTo>
                <a:cubicBezTo>
                  <a:pt x="32" y="46"/>
                  <a:pt x="32" y="46"/>
                  <a:pt x="32" y="46"/>
                </a:cubicBezTo>
                <a:cubicBezTo>
                  <a:pt x="32" y="46"/>
                  <a:pt x="32" y="46"/>
                  <a:pt x="32" y="46"/>
                </a:cubicBezTo>
                <a:cubicBezTo>
                  <a:pt x="32" y="47"/>
                  <a:pt x="32" y="47"/>
                  <a:pt x="32" y="47"/>
                </a:cubicBezTo>
                <a:cubicBezTo>
                  <a:pt x="32" y="50"/>
                  <a:pt x="32" y="50"/>
                  <a:pt x="32" y="50"/>
                </a:cubicBezTo>
                <a:lnTo>
                  <a:pt x="17" y="50"/>
                </a:lnTo>
                <a:close/>
                <a:moveTo>
                  <a:pt x="47" y="39"/>
                </a:moveTo>
                <a:cubicBezTo>
                  <a:pt x="33" y="39"/>
                  <a:pt x="33" y="39"/>
                  <a:pt x="33" y="39"/>
                </a:cubicBezTo>
                <a:cubicBezTo>
                  <a:pt x="16" y="39"/>
                  <a:pt x="16" y="39"/>
                  <a:pt x="16" y="39"/>
                </a:cubicBezTo>
                <a:cubicBezTo>
                  <a:pt x="1" y="39"/>
                  <a:pt x="1" y="39"/>
                  <a:pt x="1" y="39"/>
                </a:cubicBezTo>
                <a:cubicBezTo>
                  <a:pt x="1" y="1"/>
                  <a:pt x="1" y="1"/>
                  <a:pt x="1" y="1"/>
                </a:cubicBezTo>
                <a:cubicBezTo>
                  <a:pt x="47" y="1"/>
                  <a:pt x="47" y="1"/>
                  <a:pt x="47" y="1"/>
                </a:cubicBezTo>
                <a:lnTo>
                  <a:pt x="47" y="39"/>
                </a:lnTo>
                <a:close/>
                <a:moveTo>
                  <a:pt x="44" y="33"/>
                </a:moveTo>
                <a:cubicBezTo>
                  <a:pt x="44" y="4"/>
                  <a:pt x="44" y="4"/>
                  <a:pt x="44" y="4"/>
                </a:cubicBezTo>
                <a:cubicBezTo>
                  <a:pt x="4" y="4"/>
                  <a:pt x="4" y="4"/>
                  <a:pt x="4" y="4"/>
                </a:cubicBezTo>
                <a:cubicBezTo>
                  <a:pt x="4" y="34"/>
                  <a:pt x="4" y="34"/>
                  <a:pt x="4" y="34"/>
                </a:cubicBezTo>
                <a:cubicBezTo>
                  <a:pt x="44" y="34"/>
                  <a:pt x="44" y="34"/>
                  <a:pt x="44" y="34"/>
                </a:cubicBezTo>
                <a:lnTo>
                  <a:pt x="44" y="33"/>
                </a:lnTo>
                <a:close/>
                <a:moveTo>
                  <a:pt x="41" y="35"/>
                </a:moveTo>
                <a:cubicBezTo>
                  <a:pt x="40" y="35"/>
                  <a:pt x="39" y="35"/>
                  <a:pt x="39" y="36"/>
                </a:cubicBezTo>
                <a:cubicBezTo>
                  <a:pt x="39" y="37"/>
                  <a:pt x="40" y="38"/>
                  <a:pt x="41" y="38"/>
                </a:cubicBezTo>
                <a:cubicBezTo>
                  <a:pt x="42" y="38"/>
                  <a:pt x="43" y="37"/>
                  <a:pt x="43" y="36"/>
                </a:cubicBezTo>
                <a:cubicBezTo>
                  <a:pt x="43" y="35"/>
                  <a:pt x="42" y="35"/>
                  <a:pt x="41" y="35"/>
                </a:cubicBezTo>
                <a:close/>
                <a:moveTo>
                  <a:pt x="41" y="37"/>
                </a:moveTo>
                <a:cubicBezTo>
                  <a:pt x="41" y="37"/>
                  <a:pt x="40" y="36"/>
                  <a:pt x="40" y="36"/>
                </a:cubicBezTo>
                <a:cubicBezTo>
                  <a:pt x="40" y="36"/>
                  <a:pt x="41" y="35"/>
                  <a:pt x="41" y="35"/>
                </a:cubicBezTo>
                <a:cubicBezTo>
                  <a:pt x="41" y="35"/>
                  <a:pt x="42" y="36"/>
                  <a:pt x="42" y="36"/>
                </a:cubicBezTo>
                <a:cubicBezTo>
                  <a:pt x="42" y="36"/>
                  <a:pt x="41" y="37"/>
                  <a:pt x="41" y="37"/>
                </a:cubicBezTo>
                <a:close/>
                <a:moveTo>
                  <a:pt x="22" y="35"/>
                </a:moveTo>
                <a:cubicBezTo>
                  <a:pt x="21" y="35"/>
                  <a:pt x="21" y="36"/>
                  <a:pt x="21" y="36"/>
                </a:cubicBezTo>
                <a:cubicBezTo>
                  <a:pt x="21" y="37"/>
                  <a:pt x="21" y="37"/>
                  <a:pt x="22" y="37"/>
                </a:cubicBezTo>
                <a:cubicBezTo>
                  <a:pt x="22" y="37"/>
                  <a:pt x="23" y="37"/>
                  <a:pt x="23" y="36"/>
                </a:cubicBezTo>
                <a:cubicBezTo>
                  <a:pt x="23" y="36"/>
                  <a:pt x="22" y="35"/>
                  <a:pt x="22" y="35"/>
                </a:cubicBezTo>
                <a:close/>
                <a:moveTo>
                  <a:pt x="26" y="35"/>
                </a:moveTo>
                <a:cubicBezTo>
                  <a:pt x="25" y="35"/>
                  <a:pt x="25" y="36"/>
                  <a:pt x="25" y="36"/>
                </a:cubicBezTo>
                <a:cubicBezTo>
                  <a:pt x="25" y="37"/>
                  <a:pt x="25" y="37"/>
                  <a:pt x="26" y="37"/>
                </a:cubicBezTo>
                <a:cubicBezTo>
                  <a:pt x="26" y="37"/>
                  <a:pt x="27" y="37"/>
                  <a:pt x="27" y="36"/>
                </a:cubicBezTo>
                <a:cubicBezTo>
                  <a:pt x="27" y="36"/>
                  <a:pt x="26" y="35"/>
                  <a:pt x="26" y="35"/>
                </a:cubicBezTo>
                <a:close/>
                <a:moveTo>
                  <a:pt x="30" y="35"/>
                </a:moveTo>
                <a:cubicBezTo>
                  <a:pt x="29" y="35"/>
                  <a:pt x="29" y="36"/>
                  <a:pt x="29" y="36"/>
                </a:cubicBezTo>
                <a:cubicBezTo>
                  <a:pt x="29" y="37"/>
                  <a:pt x="29" y="37"/>
                  <a:pt x="30" y="37"/>
                </a:cubicBezTo>
                <a:cubicBezTo>
                  <a:pt x="30" y="37"/>
                  <a:pt x="31" y="37"/>
                  <a:pt x="31" y="36"/>
                </a:cubicBezTo>
                <a:cubicBezTo>
                  <a:pt x="31" y="36"/>
                  <a:pt x="30" y="35"/>
                  <a:pt x="30" y="35"/>
                </a:cubicBezTo>
                <a:close/>
              </a:path>
            </a:pathLst>
          </a:custGeom>
          <a:solidFill>
            <a:srgbClr val="923C9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800">
              <a:solidFill>
                <a:srgbClr val="000000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482" name="Google Shape;482;p31"/>
          <p:cNvSpPr/>
          <p:nvPr/>
        </p:nvSpPr>
        <p:spPr>
          <a:xfrm>
            <a:off x="10047605" y="1829435"/>
            <a:ext cx="791845" cy="758190"/>
          </a:xfrm>
          <a:prstGeom prst="rect">
            <a:avLst/>
          </a:prstGeom>
          <a:noFill/>
          <a:ln cap="flat" cmpd="sng" w="9525">
            <a:solidFill>
              <a:srgbClr val="923C92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800">
              <a:solidFill>
                <a:srgbClr val="000000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grpSp>
        <p:nvGrpSpPr>
          <p:cNvPr id="483" name="Google Shape;483;p31"/>
          <p:cNvGrpSpPr/>
          <p:nvPr/>
        </p:nvGrpSpPr>
        <p:grpSpPr>
          <a:xfrm>
            <a:off x="10147936" y="3756025"/>
            <a:ext cx="719455" cy="504190"/>
            <a:chOff x="7767578" y="2894061"/>
            <a:chExt cx="594273" cy="415992"/>
          </a:xfrm>
        </p:grpSpPr>
        <p:sp>
          <p:nvSpPr>
            <p:cNvPr id="484" name="Google Shape;484;p31"/>
            <p:cNvSpPr/>
            <p:nvPr/>
          </p:nvSpPr>
          <p:spPr>
            <a:xfrm>
              <a:off x="7767578" y="3292574"/>
              <a:ext cx="594273" cy="17479"/>
            </a:xfrm>
            <a:custGeom>
              <a:rect b="b" l="l" r="r" t="t"/>
              <a:pathLst>
                <a:path extrusionOk="0" h="2" w="66">
                  <a:moveTo>
                    <a:pt x="1" y="2"/>
                  </a:moveTo>
                  <a:cubicBezTo>
                    <a:pt x="0" y="2"/>
                    <a:pt x="0" y="1"/>
                    <a:pt x="0" y="1"/>
                  </a:cubicBezTo>
                  <a:cubicBezTo>
                    <a:pt x="0" y="0"/>
                    <a:pt x="0" y="0"/>
                    <a:pt x="1" y="0"/>
                  </a:cubicBezTo>
                  <a:cubicBezTo>
                    <a:pt x="65" y="0"/>
                    <a:pt x="65" y="0"/>
                    <a:pt x="65" y="0"/>
                  </a:cubicBezTo>
                  <a:cubicBezTo>
                    <a:pt x="66" y="0"/>
                    <a:pt x="66" y="0"/>
                    <a:pt x="66" y="1"/>
                  </a:cubicBezTo>
                  <a:cubicBezTo>
                    <a:pt x="66" y="1"/>
                    <a:pt x="66" y="2"/>
                    <a:pt x="65" y="2"/>
                  </a:cubicBezTo>
                  <a:lnTo>
                    <a:pt x="1" y="2"/>
                  </a:lnTo>
                  <a:close/>
                </a:path>
              </a:pathLst>
            </a:custGeom>
            <a:solidFill>
              <a:srgbClr val="8EC223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1800">
                <a:solidFill>
                  <a:srgbClr val="000000"/>
                </a:solidFill>
                <a:latin typeface="Gill Sans"/>
                <a:ea typeface="Gill Sans"/>
                <a:cs typeface="Gill Sans"/>
                <a:sym typeface="Gill Sans"/>
              </a:endParaRPr>
            </a:p>
          </p:txBody>
        </p:sp>
        <p:sp>
          <p:nvSpPr>
            <p:cNvPr id="485" name="Google Shape;485;p31"/>
            <p:cNvSpPr/>
            <p:nvPr/>
          </p:nvSpPr>
          <p:spPr>
            <a:xfrm>
              <a:off x="7837493" y="3002429"/>
              <a:ext cx="83897" cy="286649"/>
            </a:xfrm>
            <a:prstGeom prst="rect">
              <a:avLst/>
            </a:prstGeom>
            <a:solidFill>
              <a:srgbClr val="8EC223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1800">
                <a:solidFill>
                  <a:srgbClr val="000000"/>
                </a:solidFill>
                <a:latin typeface="Gill Sans"/>
                <a:ea typeface="Gill Sans"/>
                <a:cs typeface="Gill Sans"/>
                <a:sym typeface="Gill Sans"/>
              </a:endParaRPr>
            </a:p>
          </p:txBody>
        </p:sp>
        <p:sp>
          <p:nvSpPr>
            <p:cNvPr id="486" name="Google Shape;486;p31"/>
            <p:cNvSpPr/>
            <p:nvPr/>
          </p:nvSpPr>
          <p:spPr>
            <a:xfrm>
              <a:off x="7965087" y="2894061"/>
              <a:ext cx="90889" cy="395017"/>
            </a:xfrm>
            <a:prstGeom prst="rect">
              <a:avLst/>
            </a:prstGeom>
            <a:solidFill>
              <a:srgbClr val="8EC223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1800">
                <a:solidFill>
                  <a:srgbClr val="000000"/>
                </a:solidFill>
                <a:latin typeface="Gill Sans"/>
                <a:ea typeface="Gill Sans"/>
                <a:cs typeface="Gill Sans"/>
                <a:sym typeface="Gill Sans"/>
              </a:endParaRPr>
            </a:p>
          </p:txBody>
        </p:sp>
        <p:sp>
          <p:nvSpPr>
            <p:cNvPr id="487" name="Google Shape;487;p31"/>
            <p:cNvSpPr/>
            <p:nvPr/>
          </p:nvSpPr>
          <p:spPr>
            <a:xfrm>
              <a:off x="8090933" y="3019907"/>
              <a:ext cx="82149" cy="269171"/>
            </a:xfrm>
            <a:prstGeom prst="rect">
              <a:avLst/>
            </a:prstGeom>
            <a:solidFill>
              <a:srgbClr val="8EC223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1800">
                <a:solidFill>
                  <a:srgbClr val="000000"/>
                </a:solidFill>
                <a:latin typeface="Gill Sans"/>
                <a:ea typeface="Gill Sans"/>
                <a:cs typeface="Gill Sans"/>
                <a:sym typeface="Gill Sans"/>
              </a:endParaRPr>
            </a:p>
          </p:txBody>
        </p:sp>
        <p:sp>
          <p:nvSpPr>
            <p:cNvPr id="488" name="Google Shape;488;p31"/>
            <p:cNvSpPr/>
            <p:nvPr/>
          </p:nvSpPr>
          <p:spPr>
            <a:xfrm>
              <a:off x="8218528" y="3110796"/>
              <a:ext cx="87393" cy="178282"/>
            </a:xfrm>
            <a:prstGeom prst="rect">
              <a:avLst/>
            </a:prstGeom>
            <a:solidFill>
              <a:srgbClr val="8EC223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1800">
                <a:solidFill>
                  <a:srgbClr val="000000"/>
                </a:solidFill>
                <a:latin typeface="Gill Sans"/>
                <a:ea typeface="Gill Sans"/>
                <a:cs typeface="Gill Sans"/>
                <a:sym typeface="Gill Sans"/>
              </a:endParaRPr>
            </a:p>
          </p:txBody>
        </p:sp>
      </p:grpSp>
      <p:sp>
        <p:nvSpPr>
          <p:cNvPr id="489" name="Google Shape;489;p31"/>
          <p:cNvSpPr/>
          <p:nvPr/>
        </p:nvSpPr>
        <p:spPr>
          <a:xfrm>
            <a:off x="10047605" y="3578225"/>
            <a:ext cx="791845" cy="758190"/>
          </a:xfrm>
          <a:prstGeom prst="rect">
            <a:avLst/>
          </a:prstGeom>
          <a:noFill/>
          <a:ln cap="flat" cmpd="sng" w="9525">
            <a:solidFill>
              <a:srgbClr val="8EC223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800">
              <a:solidFill>
                <a:srgbClr val="000000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490" name="Google Shape;490;p31"/>
          <p:cNvSpPr/>
          <p:nvPr/>
        </p:nvSpPr>
        <p:spPr>
          <a:xfrm>
            <a:off x="10515600" y="4696460"/>
            <a:ext cx="165100" cy="156845"/>
          </a:xfrm>
          <a:custGeom>
            <a:rect b="b" l="l" r="r" t="t"/>
            <a:pathLst>
              <a:path extrusionOk="0" h="94" w="100">
                <a:moveTo>
                  <a:pt x="100" y="33"/>
                </a:moveTo>
                <a:lnTo>
                  <a:pt x="95" y="33"/>
                </a:lnTo>
                <a:lnTo>
                  <a:pt x="61" y="33"/>
                </a:lnTo>
                <a:lnTo>
                  <a:pt x="61" y="0"/>
                </a:lnTo>
                <a:lnTo>
                  <a:pt x="33" y="0"/>
                </a:lnTo>
                <a:lnTo>
                  <a:pt x="33" y="5"/>
                </a:lnTo>
                <a:lnTo>
                  <a:pt x="33" y="33"/>
                </a:lnTo>
                <a:lnTo>
                  <a:pt x="0" y="33"/>
                </a:lnTo>
                <a:lnTo>
                  <a:pt x="0" y="61"/>
                </a:lnTo>
                <a:lnTo>
                  <a:pt x="33" y="61"/>
                </a:lnTo>
                <a:lnTo>
                  <a:pt x="33" y="94"/>
                </a:lnTo>
                <a:lnTo>
                  <a:pt x="61" y="94"/>
                </a:lnTo>
                <a:lnTo>
                  <a:pt x="61" y="61"/>
                </a:lnTo>
                <a:lnTo>
                  <a:pt x="100" y="61"/>
                </a:lnTo>
                <a:lnTo>
                  <a:pt x="100" y="33"/>
                </a:lnTo>
                <a:close/>
              </a:path>
            </a:pathLst>
          </a:custGeom>
          <a:solidFill>
            <a:srgbClr val="F1890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800">
              <a:solidFill>
                <a:srgbClr val="000000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491" name="Google Shape;491;p31"/>
          <p:cNvSpPr/>
          <p:nvPr/>
        </p:nvSpPr>
        <p:spPr>
          <a:xfrm>
            <a:off x="10047605" y="4452620"/>
            <a:ext cx="791845" cy="758190"/>
          </a:xfrm>
          <a:prstGeom prst="rect">
            <a:avLst/>
          </a:prstGeom>
          <a:noFill/>
          <a:ln cap="flat" cmpd="sng" w="9525">
            <a:solidFill>
              <a:srgbClr val="F1890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800">
              <a:solidFill>
                <a:srgbClr val="000000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492" name="Google Shape;492;p31"/>
          <p:cNvSpPr/>
          <p:nvPr/>
        </p:nvSpPr>
        <p:spPr>
          <a:xfrm>
            <a:off x="10125710" y="4609465"/>
            <a:ext cx="656590" cy="533400"/>
          </a:xfrm>
          <a:custGeom>
            <a:rect b="b" l="l" r="r" t="t"/>
            <a:pathLst>
              <a:path extrusionOk="0" h="58" w="71">
                <a:moveTo>
                  <a:pt x="55" y="0"/>
                </a:moveTo>
                <a:cubicBezTo>
                  <a:pt x="53" y="0"/>
                  <a:pt x="52" y="0"/>
                  <a:pt x="50" y="0"/>
                </a:cubicBezTo>
                <a:cubicBezTo>
                  <a:pt x="41" y="0"/>
                  <a:pt x="32" y="6"/>
                  <a:pt x="30" y="15"/>
                </a:cubicBezTo>
                <a:cubicBezTo>
                  <a:pt x="30" y="17"/>
                  <a:pt x="30" y="19"/>
                  <a:pt x="30" y="20"/>
                </a:cubicBezTo>
                <a:cubicBezTo>
                  <a:pt x="30" y="22"/>
                  <a:pt x="30" y="24"/>
                  <a:pt x="30" y="25"/>
                </a:cubicBezTo>
                <a:cubicBezTo>
                  <a:pt x="3" y="44"/>
                  <a:pt x="3" y="44"/>
                  <a:pt x="3" y="44"/>
                </a:cubicBezTo>
                <a:cubicBezTo>
                  <a:pt x="1" y="46"/>
                  <a:pt x="0" y="48"/>
                  <a:pt x="0" y="50"/>
                </a:cubicBezTo>
                <a:cubicBezTo>
                  <a:pt x="0" y="51"/>
                  <a:pt x="1" y="53"/>
                  <a:pt x="2" y="54"/>
                </a:cubicBezTo>
                <a:cubicBezTo>
                  <a:pt x="2" y="55"/>
                  <a:pt x="2" y="55"/>
                  <a:pt x="2" y="55"/>
                </a:cubicBezTo>
                <a:cubicBezTo>
                  <a:pt x="4" y="57"/>
                  <a:pt x="6" y="58"/>
                  <a:pt x="8" y="58"/>
                </a:cubicBezTo>
                <a:cubicBezTo>
                  <a:pt x="8" y="58"/>
                  <a:pt x="8" y="58"/>
                  <a:pt x="8" y="58"/>
                </a:cubicBezTo>
                <a:cubicBezTo>
                  <a:pt x="9" y="58"/>
                  <a:pt x="11" y="57"/>
                  <a:pt x="12" y="57"/>
                </a:cubicBezTo>
                <a:cubicBezTo>
                  <a:pt x="39" y="37"/>
                  <a:pt x="39" y="37"/>
                  <a:pt x="39" y="37"/>
                </a:cubicBezTo>
                <a:cubicBezTo>
                  <a:pt x="41" y="39"/>
                  <a:pt x="43" y="40"/>
                  <a:pt x="46" y="40"/>
                </a:cubicBezTo>
                <a:cubicBezTo>
                  <a:pt x="47" y="41"/>
                  <a:pt x="49" y="41"/>
                  <a:pt x="50" y="41"/>
                </a:cubicBezTo>
                <a:cubicBezTo>
                  <a:pt x="50" y="41"/>
                  <a:pt x="50" y="41"/>
                  <a:pt x="50" y="41"/>
                </a:cubicBezTo>
                <a:cubicBezTo>
                  <a:pt x="60" y="41"/>
                  <a:pt x="68" y="34"/>
                  <a:pt x="70" y="25"/>
                </a:cubicBezTo>
                <a:cubicBezTo>
                  <a:pt x="71" y="23"/>
                  <a:pt x="71" y="22"/>
                  <a:pt x="71" y="20"/>
                </a:cubicBezTo>
                <a:cubicBezTo>
                  <a:pt x="71" y="11"/>
                  <a:pt x="64" y="2"/>
                  <a:pt x="55" y="0"/>
                </a:cubicBezTo>
                <a:close/>
                <a:moveTo>
                  <a:pt x="22" y="45"/>
                </a:moveTo>
                <a:cubicBezTo>
                  <a:pt x="11" y="53"/>
                  <a:pt x="11" y="53"/>
                  <a:pt x="11" y="53"/>
                </a:cubicBezTo>
                <a:cubicBezTo>
                  <a:pt x="9" y="54"/>
                  <a:pt x="7" y="53"/>
                  <a:pt x="6" y="52"/>
                </a:cubicBezTo>
                <a:cubicBezTo>
                  <a:pt x="5" y="50"/>
                  <a:pt x="6" y="48"/>
                  <a:pt x="7" y="47"/>
                </a:cubicBezTo>
                <a:cubicBezTo>
                  <a:pt x="18" y="40"/>
                  <a:pt x="18" y="40"/>
                  <a:pt x="18" y="40"/>
                </a:cubicBezTo>
                <a:cubicBezTo>
                  <a:pt x="19" y="39"/>
                  <a:pt x="22" y="39"/>
                  <a:pt x="23" y="41"/>
                </a:cubicBezTo>
                <a:cubicBezTo>
                  <a:pt x="24" y="42"/>
                  <a:pt x="23" y="44"/>
                  <a:pt x="22" y="45"/>
                </a:cubicBezTo>
                <a:close/>
                <a:moveTo>
                  <a:pt x="51" y="32"/>
                </a:moveTo>
                <a:cubicBezTo>
                  <a:pt x="44" y="32"/>
                  <a:pt x="38" y="27"/>
                  <a:pt x="38" y="20"/>
                </a:cubicBezTo>
                <a:cubicBezTo>
                  <a:pt x="38" y="13"/>
                  <a:pt x="44" y="7"/>
                  <a:pt x="51" y="7"/>
                </a:cubicBezTo>
                <a:cubicBezTo>
                  <a:pt x="58" y="7"/>
                  <a:pt x="63" y="13"/>
                  <a:pt x="63" y="20"/>
                </a:cubicBezTo>
                <a:cubicBezTo>
                  <a:pt x="63" y="27"/>
                  <a:pt x="58" y="32"/>
                  <a:pt x="51" y="32"/>
                </a:cubicBezTo>
                <a:close/>
              </a:path>
            </a:pathLst>
          </a:custGeom>
          <a:solidFill>
            <a:srgbClr val="F1890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800">
              <a:solidFill>
                <a:srgbClr val="000000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493" name="Google Shape;493;p31"/>
          <p:cNvSpPr txBox="1"/>
          <p:nvPr/>
        </p:nvSpPr>
        <p:spPr>
          <a:xfrm>
            <a:off x="7526655" y="2197735"/>
            <a:ext cx="1981200" cy="39878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2000">
                <a:solidFill>
                  <a:srgbClr val="3A3838"/>
                </a:solidFill>
                <a:latin typeface="Gill Sans"/>
                <a:ea typeface="Gill Sans"/>
                <a:cs typeface="Gill Sans"/>
                <a:sym typeface="Gill Sans"/>
              </a:rPr>
              <a:t>Join</a:t>
            </a:r>
            <a:endParaRPr b="1" sz="2000">
              <a:solidFill>
                <a:srgbClr val="3A3838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494" name="Google Shape;494;p31"/>
          <p:cNvSpPr txBox="1"/>
          <p:nvPr/>
        </p:nvSpPr>
        <p:spPr>
          <a:xfrm>
            <a:off x="7584440" y="3074035"/>
            <a:ext cx="1981200" cy="39878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2000">
                <a:solidFill>
                  <a:srgbClr val="3A3838"/>
                </a:solidFill>
                <a:latin typeface="Gill Sans"/>
                <a:ea typeface="Gill Sans"/>
                <a:cs typeface="Gill Sans"/>
                <a:sym typeface="Gill Sans"/>
              </a:rPr>
              <a:t>Knowledge</a:t>
            </a:r>
            <a:endParaRPr b="1" sz="2000">
              <a:solidFill>
                <a:srgbClr val="3A3838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495" name="Google Shape;495;p31"/>
          <p:cNvSpPr txBox="1"/>
          <p:nvPr/>
        </p:nvSpPr>
        <p:spPr>
          <a:xfrm>
            <a:off x="7584440" y="3937635"/>
            <a:ext cx="1981200" cy="39878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2000">
                <a:solidFill>
                  <a:srgbClr val="3A3838"/>
                </a:solidFill>
                <a:latin typeface="Gill Sans"/>
                <a:ea typeface="Gill Sans"/>
                <a:cs typeface="Gill Sans"/>
                <a:sym typeface="Gill Sans"/>
              </a:rPr>
              <a:t>Tech</a:t>
            </a:r>
            <a:endParaRPr b="1" sz="2000">
              <a:solidFill>
                <a:srgbClr val="3A3838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496" name="Google Shape;496;p31"/>
          <p:cNvSpPr txBox="1"/>
          <p:nvPr/>
        </p:nvSpPr>
        <p:spPr>
          <a:xfrm>
            <a:off x="7584440" y="4812030"/>
            <a:ext cx="1981200" cy="39878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2000">
                <a:solidFill>
                  <a:srgbClr val="3A3838"/>
                </a:solidFill>
                <a:latin typeface="Gill Sans"/>
                <a:ea typeface="Gill Sans"/>
                <a:cs typeface="Gill Sans"/>
                <a:sym typeface="Gill Sans"/>
              </a:rPr>
              <a:t>Startup</a:t>
            </a:r>
            <a:endParaRPr b="1" sz="2000">
              <a:solidFill>
                <a:srgbClr val="3A3838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</p:spTree>
  </p:cSld>
  <p:clrMapOvr>
    <a:masterClrMapping/>
  </p:clrMapOvr>
  <mc:AlternateContent>
    <mc:Choice Requires="p14">
      <p:transition spd="slow" p14:dur="1300">
        <p:fade thruBlk="1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4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4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4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4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4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4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4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4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4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4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4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4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4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4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4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4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4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4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4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4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4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4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4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4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4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4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01" name="Shape 5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02" name="Google Shape;502;p32"/>
          <p:cNvGrpSpPr/>
          <p:nvPr/>
        </p:nvGrpSpPr>
        <p:grpSpPr>
          <a:xfrm rot="-5400000">
            <a:off x="6848475" y="1588135"/>
            <a:ext cx="454025" cy="454025"/>
            <a:chOff x="5869021" y="5872413"/>
            <a:chExt cx="453958" cy="453958"/>
          </a:xfrm>
        </p:grpSpPr>
        <p:sp>
          <p:nvSpPr>
            <p:cNvPr id="503" name="Google Shape;503;p32"/>
            <p:cNvSpPr/>
            <p:nvPr/>
          </p:nvSpPr>
          <p:spPr>
            <a:xfrm>
              <a:off x="5869021" y="5872413"/>
              <a:ext cx="453958" cy="453958"/>
            </a:xfrm>
            <a:prstGeom prst="rect">
              <a:avLst/>
            </a:prstGeom>
            <a:solidFill>
              <a:srgbClr val="08A1C8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800"/>
                <a:buFont typeface="Gill Sans"/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endParaRPr>
            </a:p>
          </p:txBody>
        </p:sp>
        <p:sp>
          <p:nvSpPr>
            <p:cNvPr id="504" name="Google Shape;504;p32"/>
            <p:cNvSpPr/>
            <p:nvPr/>
          </p:nvSpPr>
          <p:spPr>
            <a:xfrm rot="5400000">
              <a:off x="5997358" y="5972932"/>
              <a:ext cx="197284" cy="252920"/>
            </a:xfrm>
            <a:prstGeom prst="chevron">
              <a:avLst>
                <a:gd fmla="val 72531" name="adj"/>
              </a:avLst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800"/>
                <a:buFont typeface="Gill Sans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Gill Sans"/>
                <a:ea typeface="Gill Sans"/>
                <a:cs typeface="Gill Sans"/>
                <a:sym typeface="Gill Sans"/>
              </a:endParaRPr>
            </a:p>
          </p:txBody>
        </p:sp>
      </p:grpSp>
      <p:grpSp>
        <p:nvGrpSpPr>
          <p:cNvPr id="505" name="Google Shape;505;p32"/>
          <p:cNvGrpSpPr/>
          <p:nvPr/>
        </p:nvGrpSpPr>
        <p:grpSpPr>
          <a:xfrm rot="-5400000">
            <a:off x="6848475" y="3247390"/>
            <a:ext cx="454025" cy="454025"/>
            <a:chOff x="5869021" y="5872413"/>
            <a:chExt cx="453958" cy="453958"/>
          </a:xfrm>
        </p:grpSpPr>
        <p:sp>
          <p:nvSpPr>
            <p:cNvPr id="506" name="Google Shape;506;p32"/>
            <p:cNvSpPr/>
            <p:nvPr/>
          </p:nvSpPr>
          <p:spPr>
            <a:xfrm>
              <a:off x="5869021" y="5872413"/>
              <a:ext cx="453958" cy="453958"/>
            </a:xfrm>
            <a:prstGeom prst="rect">
              <a:avLst/>
            </a:prstGeom>
            <a:solidFill>
              <a:srgbClr val="8EC223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800"/>
                <a:buFont typeface="Gill Sans"/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endParaRPr>
            </a:p>
          </p:txBody>
        </p:sp>
        <p:sp>
          <p:nvSpPr>
            <p:cNvPr id="507" name="Google Shape;507;p32"/>
            <p:cNvSpPr/>
            <p:nvPr/>
          </p:nvSpPr>
          <p:spPr>
            <a:xfrm rot="5400000">
              <a:off x="5997358" y="5972932"/>
              <a:ext cx="197284" cy="252920"/>
            </a:xfrm>
            <a:prstGeom prst="chevron">
              <a:avLst>
                <a:gd fmla="val 72531" name="adj"/>
              </a:avLst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800"/>
                <a:buFont typeface="Gill Sans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Gill Sans"/>
                <a:ea typeface="Gill Sans"/>
                <a:cs typeface="Gill Sans"/>
                <a:sym typeface="Gill Sans"/>
              </a:endParaRPr>
            </a:p>
          </p:txBody>
        </p:sp>
      </p:grpSp>
      <p:grpSp>
        <p:nvGrpSpPr>
          <p:cNvPr id="508" name="Google Shape;508;p32"/>
          <p:cNvGrpSpPr/>
          <p:nvPr/>
        </p:nvGrpSpPr>
        <p:grpSpPr>
          <a:xfrm rot="-5400000">
            <a:off x="6848475" y="4907280"/>
            <a:ext cx="454025" cy="454025"/>
            <a:chOff x="5869021" y="5872413"/>
            <a:chExt cx="453958" cy="453958"/>
          </a:xfrm>
        </p:grpSpPr>
        <p:sp>
          <p:nvSpPr>
            <p:cNvPr id="509" name="Google Shape;509;p32"/>
            <p:cNvSpPr/>
            <p:nvPr/>
          </p:nvSpPr>
          <p:spPr>
            <a:xfrm>
              <a:off x="5869021" y="5872413"/>
              <a:ext cx="453958" cy="453958"/>
            </a:xfrm>
            <a:prstGeom prst="rect">
              <a:avLst/>
            </a:prstGeom>
            <a:solidFill>
              <a:srgbClr val="F1890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800"/>
                <a:buFont typeface="Gill Sans"/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endParaRPr>
            </a:p>
          </p:txBody>
        </p:sp>
        <p:sp>
          <p:nvSpPr>
            <p:cNvPr id="510" name="Google Shape;510;p32"/>
            <p:cNvSpPr/>
            <p:nvPr/>
          </p:nvSpPr>
          <p:spPr>
            <a:xfrm rot="5400000">
              <a:off x="5997358" y="5972932"/>
              <a:ext cx="197284" cy="252920"/>
            </a:xfrm>
            <a:prstGeom prst="chevron">
              <a:avLst>
                <a:gd fmla="val 72531" name="adj"/>
              </a:avLst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800"/>
                <a:buFont typeface="Gill Sans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Gill Sans"/>
                <a:ea typeface="Gill Sans"/>
                <a:cs typeface="Gill Sans"/>
                <a:sym typeface="Gill Sans"/>
              </a:endParaRPr>
            </a:p>
          </p:txBody>
        </p:sp>
      </p:grpSp>
      <p:pic>
        <p:nvPicPr>
          <p:cNvPr id="511" name="Google Shape;511;p32"/>
          <p:cNvPicPr preferRelativeResize="0"/>
          <p:nvPr>
            <p:ph idx="2" type="pic"/>
          </p:nvPr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95326" y="1587922"/>
            <a:ext cx="5802753" cy="4207814"/>
          </a:xfrm>
          <a:prstGeom prst="rect">
            <a:avLst/>
          </a:prstGeom>
          <a:blipFill rotWithShape="1">
            <a:blip r:embed="rId4">
              <a:alphaModFix/>
            </a:blip>
            <a:stretch>
              <a:fillRect b="0" l="0" r="0" t="0"/>
            </a:stretch>
          </a:blipFill>
          <a:ln>
            <a:noFill/>
          </a:ln>
        </p:spPr>
      </p:pic>
      <p:cxnSp>
        <p:nvCxnSpPr>
          <p:cNvPr id="512" name="Google Shape;512;p32"/>
          <p:cNvCxnSpPr/>
          <p:nvPr/>
        </p:nvCxnSpPr>
        <p:spPr>
          <a:xfrm>
            <a:off x="668215" y="3701710"/>
            <a:ext cx="5873262" cy="0"/>
          </a:xfrm>
          <a:prstGeom prst="straightConnector1">
            <a:avLst/>
          </a:prstGeom>
          <a:noFill/>
          <a:ln cap="flat" cmpd="sng" w="635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513" name="Google Shape;513;p32"/>
          <p:cNvSpPr txBox="1"/>
          <p:nvPr/>
        </p:nvSpPr>
        <p:spPr>
          <a:xfrm>
            <a:off x="7549938" y="1396757"/>
            <a:ext cx="1098541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800">
                <a:solidFill>
                  <a:srgbClr val="262626"/>
                </a:solidFill>
                <a:latin typeface="Gill Sans"/>
                <a:ea typeface="Gill Sans"/>
                <a:cs typeface="Gill Sans"/>
                <a:sym typeface="Gill Sans"/>
              </a:rPr>
              <a:t>Public</a:t>
            </a:r>
            <a:endParaRPr b="1" sz="1800">
              <a:solidFill>
                <a:srgbClr val="262626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514" name="Google Shape;514;p32"/>
          <p:cNvSpPr txBox="1"/>
          <p:nvPr/>
        </p:nvSpPr>
        <p:spPr>
          <a:xfrm>
            <a:off x="7550150" y="1765935"/>
            <a:ext cx="3308350" cy="62523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400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I believe that people would be alive today if there were a death penalty.</a:t>
            </a:r>
            <a:endParaRPr sz="1400">
              <a:solidFill>
                <a:schemeClr val="dk1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515" name="Google Shape;515;p32"/>
          <p:cNvSpPr txBox="1"/>
          <p:nvPr/>
        </p:nvSpPr>
        <p:spPr>
          <a:xfrm>
            <a:off x="7549938" y="2979177"/>
            <a:ext cx="1098541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800">
                <a:solidFill>
                  <a:srgbClr val="262626"/>
                </a:solidFill>
                <a:latin typeface="Gill Sans"/>
                <a:ea typeface="Gill Sans"/>
                <a:cs typeface="Gill Sans"/>
                <a:sym typeface="Gill Sans"/>
              </a:rPr>
              <a:t>NGO</a:t>
            </a:r>
            <a:endParaRPr b="1" sz="1800">
              <a:solidFill>
                <a:srgbClr val="262626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516" name="Google Shape;516;p32"/>
          <p:cNvSpPr txBox="1"/>
          <p:nvPr/>
        </p:nvSpPr>
        <p:spPr>
          <a:xfrm>
            <a:off x="7550150" y="3348355"/>
            <a:ext cx="3308350" cy="9053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400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You can do nothing to change the past, and the future will never come exactly as you plan or hope for.</a:t>
            </a:r>
            <a:endParaRPr sz="1400">
              <a:solidFill>
                <a:schemeClr val="dk1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517" name="Google Shape;517;p32"/>
          <p:cNvSpPr txBox="1"/>
          <p:nvPr/>
        </p:nvSpPr>
        <p:spPr>
          <a:xfrm>
            <a:off x="7549938" y="4538102"/>
            <a:ext cx="1629921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800">
                <a:solidFill>
                  <a:srgbClr val="262626"/>
                </a:solidFill>
                <a:latin typeface="Gill Sans"/>
                <a:ea typeface="Gill Sans"/>
                <a:cs typeface="Gill Sans"/>
                <a:sym typeface="Gill Sans"/>
              </a:rPr>
              <a:t>Education</a:t>
            </a:r>
            <a:endParaRPr b="1" sz="1800">
              <a:solidFill>
                <a:srgbClr val="262626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518" name="Google Shape;518;p32"/>
          <p:cNvSpPr txBox="1"/>
          <p:nvPr/>
        </p:nvSpPr>
        <p:spPr>
          <a:xfrm>
            <a:off x="7550150" y="4907280"/>
            <a:ext cx="3308350" cy="62523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400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I believe that people would be alive today if there were a death penalty.</a:t>
            </a:r>
            <a:endParaRPr sz="1400">
              <a:solidFill>
                <a:schemeClr val="dk1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519" name="Google Shape;519;p32"/>
          <p:cNvSpPr/>
          <p:nvPr/>
        </p:nvSpPr>
        <p:spPr>
          <a:xfrm>
            <a:off x="1529715" y="3644885"/>
            <a:ext cx="4451985" cy="2058474"/>
          </a:xfrm>
          <a:prstGeom prst="rect">
            <a:avLst/>
          </a:prstGeom>
          <a:blipFill rotWithShape="1">
            <a:blip r:embed="rId5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520" name="Google Shape;520;p32"/>
          <p:cNvSpPr/>
          <p:nvPr/>
        </p:nvSpPr>
        <p:spPr>
          <a:xfrm>
            <a:off x="1529715" y="1413471"/>
            <a:ext cx="4388556" cy="2058474"/>
          </a:xfrm>
          <a:prstGeom prst="rect">
            <a:avLst/>
          </a:prstGeom>
          <a:blipFill rotWithShape="1">
            <a:blip r:embed="rId6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</p:spTree>
  </p:cSld>
  <p:clrMapOvr>
    <a:masterClrMapping/>
  </p:clrMapOvr>
  <mc:AlternateContent>
    <mc:Choice Requires="p14">
      <p:transition spd="slow" p14:dur="1300">
        <p:fade thruBlk="1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5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5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5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5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5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5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5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5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5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5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5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25" name="Shape 5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26" name="Google Shape;526;p33"/>
          <p:cNvGrpSpPr/>
          <p:nvPr/>
        </p:nvGrpSpPr>
        <p:grpSpPr>
          <a:xfrm>
            <a:off x="7018655" y="2023427"/>
            <a:ext cx="1088390" cy="3392170"/>
            <a:chOff x="6993140" y="2220135"/>
            <a:chExt cx="1032012" cy="3216457"/>
          </a:xfrm>
        </p:grpSpPr>
        <p:cxnSp>
          <p:nvCxnSpPr>
            <p:cNvPr id="527" name="Google Shape;527;p33"/>
            <p:cNvCxnSpPr/>
            <p:nvPr/>
          </p:nvCxnSpPr>
          <p:spPr>
            <a:xfrm>
              <a:off x="7398433" y="2220263"/>
              <a:ext cx="0" cy="3216081"/>
            </a:xfrm>
            <a:prstGeom prst="straightConnector1">
              <a:avLst/>
            </a:prstGeom>
            <a:noFill/>
            <a:ln cap="flat" cmpd="sng" w="9525">
              <a:solidFill>
                <a:srgbClr val="BFBFBF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cxnSp>
          <p:nvCxnSpPr>
            <p:cNvPr id="528" name="Google Shape;528;p33"/>
            <p:cNvCxnSpPr>
              <a:endCxn id="529" idx="2"/>
            </p:cNvCxnSpPr>
            <p:nvPr/>
          </p:nvCxnSpPr>
          <p:spPr>
            <a:xfrm>
              <a:off x="7398451" y="2220135"/>
              <a:ext cx="626700" cy="0"/>
            </a:xfrm>
            <a:prstGeom prst="straightConnector1">
              <a:avLst/>
            </a:prstGeom>
            <a:noFill/>
            <a:ln cap="flat" cmpd="sng" w="9525">
              <a:solidFill>
                <a:srgbClr val="BFBFBF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cxnSp>
          <p:nvCxnSpPr>
            <p:cNvPr id="530" name="Google Shape;530;p33"/>
            <p:cNvCxnSpPr>
              <a:stCxn id="531" idx="2"/>
            </p:cNvCxnSpPr>
            <p:nvPr/>
          </p:nvCxnSpPr>
          <p:spPr>
            <a:xfrm rot="10800000">
              <a:off x="7398451" y="3292488"/>
              <a:ext cx="626700" cy="0"/>
            </a:xfrm>
            <a:prstGeom prst="straightConnector1">
              <a:avLst/>
            </a:prstGeom>
            <a:noFill/>
            <a:ln cap="flat" cmpd="sng" w="9525">
              <a:solidFill>
                <a:srgbClr val="BFBFBF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cxnSp>
          <p:nvCxnSpPr>
            <p:cNvPr id="532" name="Google Shape;532;p33"/>
            <p:cNvCxnSpPr>
              <a:stCxn id="533" idx="2"/>
            </p:cNvCxnSpPr>
            <p:nvPr/>
          </p:nvCxnSpPr>
          <p:spPr>
            <a:xfrm rot="10800000">
              <a:off x="7398451" y="5436592"/>
              <a:ext cx="626700" cy="0"/>
            </a:xfrm>
            <a:prstGeom prst="straightConnector1">
              <a:avLst/>
            </a:prstGeom>
            <a:noFill/>
            <a:ln cap="flat" cmpd="sng" w="9525">
              <a:solidFill>
                <a:srgbClr val="BFBFBF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cxnSp>
          <p:nvCxnSpPr>
            <p:cNvPr id="534" name="Google Shape;534;p33"/>
            <p:cNvCxnSpPr>
              <a:stCxn id="535" idx="2"/>
            </p:cNvCxnSpPr>
            <p:nvPr/>
          </p:nvCxnSpPr>
          <p:spPr>
            <a:xfrm rot="10800000">
              <a:off x="7398451" y="4364239"/>
              <a:ext cx="626700" cy="0"/>
            </a:xfrm>
            <a:prstGeom prst="straightConnector1">
              <a:avLst/>
            </a:prstGeom>
            <a:noFill/>
            <a:ln cap="flat" cmpd="sng" w="9525">
              <a:solidFill>
                <a:srgbClr val="BFBFBF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cxnSp>
          <p:nvCxnSpPr>
            <p:cNvPr id="536" name="Google Shape;536;p33"/>
            <p:cNvCxnSpPr>
              <a:stCxn id="537" idx="6"/>
            </p:cNvCxnSpPr>
            <p:nvPr/>
          </p:nvCxnSpPr>
          <p:spPr>
            <a:xfrm>
              <a:off x="6993140" y="3828364"/>
              <a:ext cx="405000" cy="0"/>
            </a:xfrm>
            <a:prstGeom prst="straightConnector1">
              <a:avLst/>
            </a:prstGeom>
            <a:noFill/>
            <a:ln cap="flat" cmpd="sng" w="9525">
              <a:solidFill>
                <a:srgbClr val="BFBFBF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</p:grpSp>
      <p:grpSp>
        <p:nvGrpSpPr>
          <p:cNvPr id="538" name="Google Shape;538;p33"/>
          <p:cNvGrpSpPr/>
          <p:nvPr/>
        </p:nvGrpSpPr>
        <p:grpSpPr>
          <a:xfrm>
            <a:off x="4024630" y="2023427"/>
            <a:ext cx="1115060" cy="3392170"/>
            <a:chOff x="4154205" y="2220135"/>
            <a:chExt cx="1057300" cy="3216457"/>
          </a:xfrm>
        </p:grpSpPr>
        <p:cxnSp>
          <p:nvCxnSpPr>
            <p:cNvPr id="539" name="Google Shape;539;p33"/>
            <p:cNvCxnSpPr/>
            <p:nvPr/>
          </p:nvCxnSpPr>
          <p:spPr>
            <a:xfrm>
              <a:off x="4780943" y="2220263"/>
              <a:ext cx="0" cy="3216081"/>
            </a:xfrm>
            <a:prstGeom prst="straightConnector1">
              <a:avLst/>
            </a:prstGeom>
            <a:noFill/>
            <a:ln cap="flat" cmpd="sng" w="9525">
              <a:solidFill>
                <a:srgbClr val="BFBFBF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cxnSp>
          <p:nvCxnSpPr>
            <p:cNvPr id="540" name="Google Shape;540;p33"/>
            <p:cNvCxnSpPr>
              <a:endCxn id="541" idx="2"/>
            </p:cNvCxnSpPr>
            <p:nvPr/>
          </p:nvCxnSpPr>
          <p:spPr>
            <a:xfrm rot="10800000">
              <a:off x="4154205" y="2220135"/>
              <a:ext cx="626700" cy="0"/>
            </a:xfrm>
            <a:prstGeom prst="straightConnector1">
              <a:avLst/>
            </a:prstGeom>
            <a:noFill/>
            <a:ln cap="flat" cmpd="sng" w="9525">
              <a:solidFill>
                <a:srgbClr val="BFBFBF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cxnSp>
          <p:nvCxnSpPr>
            <p:cNvPr id="542" name="Google Shape;542;p33"/>
            <p:cNvCxnSpPr>
              <a:stCxn id="543" idx="2"/>
            </p:cNvCxnSpPr>
            <p:nvPr/>
          </p:nvCxnSpPr>
          <p:spPr>
            <a:xfrm>
              <a:off x="4154205" y="3292488"/>
              <a:ext cx="626700" cy="0"/>
            </a:xfrm>
            <a:prstGeom prst="straightConnector1">
              <a:avLst/>
            </a:prstGeom>
            <a:noFill/>
            <a:ln cap="flat" cmpd="sng" w="9525">
              <a:solidFill>
                <a:srgbClr val="BFBFBF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cxnSp>
          <p:nvCxnSpPr>
            <p:cNvPr id="544" name="Google Shape;544;p33"/>
            <p:cNvCxnSpPr>
              <a:stCxn id="545" idx="2"/>
            </p:cNvCxnSpPr>
            <p:nvPr/>
          </p:nvCxnSpPr>
          <p:spPr>
            <a:xfrm>
              <a:off x="4154205" y="5436592"/>
              <a:ext cx="626700" cy="0"/>
            </a:xfrm>
            <a:prstGeom prst="straightConnector1">
              <a:avLst/>
            </a:prstGeom>
            <a:noFill/>
            <a:ln cap="flat" cmpd="sng" w="9525">
              <a:solidFill>
                <a:srgbClr val="BFBFBF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cxnSp>
          <p:nvCxnSpPr>
            <p:cNvPr id="546" name="Google Shape;546;p33"/>
            <p:cNvCxnSpPr>
              <a:stCxn id="547" idx="2"/>
            </p:cNvCxnSpPr>
            <p:nvPr/>
          </p:nvCxnSpPr>
          <p:spPr>
            <a:xfrm>
              <a:off x="4154205" y="4364239"/>
              <a:ext cx="626700" cy="0"/>
            </a:xfrm>
            <a:prstGeom prst="straightConnector1">
              <a:avLst/>
            </a:prstGeom>
            <a:noFill/>
            <a:ln cap="flat" cmpd="sng" w="9525">
              <a:solidFill>
                <a:srgbClr val="BFBFBF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cxnSp>
          <p:nvCxnSpPr>
            <p:cNvPr id="548" name="Google Shape;548;p33"/>
            <p:cNvCxnSpPr>
              <a:stCxn id="537" idx="2"/>
            </p:cNvCxnSpPr>
            <p:nvPr/>
          </p:nvCxnSpPr>
          <p:spPr>
            <a:xfrm rot="10800000">
              <a:off x="4781005" y="3828364"/>
              <a:ext cx="430500" cy="0"/>
            </a:xfrm>
            <a:prstGeom prst="straightConnector1">
              <a:avLst/>
            </a:prstGeom>
            <a:noFill/>
            <a:ln cap="flat" cmpd="sng" w="9525">
              <a:solidFill>
                <a:srgbClr val="BFBFBF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</p:grpSp>
      <p:sp>
        <p:nvSpPr>
          <p:cNvPr id="537" name="Google Shape;537;p33"/>
          <p:cNvSpPr/>
          <p:nvPr/>
        </p:nvSpPr>
        <p:spPr>
          <a:xfrm>
            <a:off x="5139690" y="2780030"/>
            <a:ext cx="1878965" cy="1878965"/>
          </a:xfrm>
          <a:prstGeom prst="ellipse">
            <a:avLst/>
          </a:prstGeom>
          <a:solidFill>
            <a:srgbClr val="EB636A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65">
              <a:solidFill>
                <a:schemeClr val="lt1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541" name="Google Shape;541;p33"/>
          <p:cNvSpPr/>
          <p:nvPr/>
        </p:nvSpPr>
        <p:spPr>
          <a:xfrm flipH="1">
            <a:off x="3147695" y="1584960"/>
            <a:ext cx="876935" cy="876935"/>
          </a:xfrm>
          <a:prstGeom prst="ellipse">
            <a:avLst/>
          </a:prstGeom>
          <a:solidFill>
            <a:srgbClr val="F1890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chemeClr val="lt1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543" name="Google Shape;543;p33"/>
          <p:cNvSpPr/>
          <p:nvPr/>
        </p:nvSpPr>
        <p:spPr>
          <a:xfrm flipH="1">
            <a:off x="3147695" y="2715895"/>
            <a:ext cx="876935" cy="876935"/>
          </a:xfrm>
          <a:prstGeom prst="ellipse">
            <a:avLst/>
          </a:prstGeom>
          <a:solidFill>
            <a:srgbClr val="8EC22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chemeClr val="lt1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547" name="Google Shape;547;p33"/>
          <p:cNvSpPr/>
          <p:nvPr/>
        </p:nvSpPr>
        <p:spPr>
          <a:xfrm flipH="1">
            <a:off x="3147695" y="3846195"/>
            <a:ext cx="876935" cy="876935"/>
          </a:xfrm>
          <a:prstGeom prst="ellipse">
            <a:avLst/>
          </a:prstGeom>
          <a:solidFill>
            <a:srgbClr val="08A1C8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chemeClr val="lt1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545" name="Google Shape;545;p33"/>
          <p:cNvSpPr/>
          <p:nvPr/>
        </p:nvSpPr>
        <p:spPr>
          <a:xfrm flipH="1">
            <a:off x="3147695" y="4977130"/>
            <a:ext cx="876935" cy="876935"/>
          </a:xfrm>
          <a:prstGeom prst="ellipse">
            <a:avLst/>
          </a:prstGeom>
          <a:solidFill>
            <a:srgbClr val="923C9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chemeClr val="lt1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529" name="Google Shape;529;p33"/>
          <p:cNvSpPr/>
          <p:nvPr/>
        </p:nvSpPr>
        <p:spPr>
          <a:xfrm>
            <a:off x="8107045" y="1584960"/>
            <a:ext cx="876935" cy="876935"/>
          </a:xfrm>
          <a:prstGeom prst="ellipse">
            <a:avLst/>
          </a:prstGeom>
          <a:solidFill>
            <a:srgbClr val="F1890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chemeClr val="lt1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531" name="Google Shape;531;p33"/>
          <p:cNvSpPr/>
          <p:nvPr/>
        </p:nvSpPr>
        <p:spPr>
          <a:xfrm>
            <a:off x="8107045" y="2715895"/>
            <a:ext cx="876935" cy="876935"/>
          </a:xfrm>
          <a:prstGeom prst="ellipse">
            <a:avLst/>
          </a:prstGeom>
          <a:solidFill>
            <a:srgbClr val="8EC22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chemeClr val="lt1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535" name="Google Shape;535;p33"/>
          <p:cNvSpPr/>
          <p:nvPr/>
        </p:nvSpPr>
        <p:spPr>
          <a:xfrm>
            <a:off x="8107045" y="3846195"/>
            <a:ext cx="876935" cy="876935"/>
          </a:xfrm>
          <a:prstGeom prst="ellipse">
            <a:avLst/>
          </a:prstGeom>
          <a:solidFill>
            <a:srgbClr val="08A1C8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chemeClr val="lt1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533" name="Google Shape;533;p33"/>
          <p:cNvSpPr/>
          <p:nvPr/>
        </p:nvSpPr>
        <p:spPr>
          <a:xfrm>
            <a:off x="8107045" y="4977130"/>
            <a:ext cx="876935" cy="876935"/>
          </a:xfrm>
          <a:prstGeom prst="ellipse">
            <a:avLst/>
          </a:prstGeom>
          <a:solidFill>
            <a:srgbClr val="923C9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chemeClr val="lt1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549" name="Google Shape;549;p33"/>
          <p:cNvSpPr txBox="1"/>
          <p:nvPr/>
        </p:nvSpPr>
        <p:spPr>
          <a:xfrm>
            <a:off x="3353435" y="1700530"/>
            <a:ext cx="439544" cy="6463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3600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rPr>
              <a:t>1</a:t>
            </a:r>
            <a:endParaRPr/>
          </a:p>
        </p:txBody>
      </p:sp>
      <p:sp>
        <p:nvSpPr>
          <p:cNvPr id="550" name="Google Shape;550;p33"/>
          <p:cNvSpPr txBox="1"/>
          <p:nvPr/>
        </p:nvSpPr>
        <p:spPr>
          <a:xfrm>
            <a:off x="3354070" y="2830830"/>
            <a:ext cx="439544" cy="6463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3600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rPr>
              <a:t>2</a:t>
            </a:r>
            <a:endParaRPr/>
          </a:p>
        </p:txBody>
      </p:sp>
      <p:sp>
        <p:nvSpPr>
          <p:cNvPr id="551" name="Google Shape;551;p33"/>
          <p:cNvSpPr txBox="1"/>
          <p:nvPr/>
        </p:nvSpPr>
        <p:spPr>
          <a:xfrm>
            <a:off x="3354070" y="3949065"/>
            <a:ext cx="439544" cy="6463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3600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rPr>
              <a:t>3</a:t>
            </a:r>
            <a:endParaRPr/>
          </a:p>
        </p:txBody>
      </p:sp>
      <p:sp>
        <p:nvSpPr>
          <p:cNvPr id="552" name="Google Shape;552;p33"/>
          <p:cNvSpPr txBox="1"/>
          <p:nvPr/>
        </p:nvSpPr>
        <p:spPr>
          <a:xfrm>
            <a:off x="3353435" y="5092065"/>
            <a:ext cx="439544" cy="6463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3600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rPr>
              <a:t>4</a:t>
            </a:r>
            <a:endParaRPr/>
          </a:p>
        </p:txBody>
      </p:sp>
      <p:sp>
        <p:nvSpPr>
          <p:cNvPr id="553" name="Google Shape;553;p33"/>
          <p:cNvSpPr txBox="1"/>
          <p:nvPr/>
        </p:nvSpPr>
        <p:spPr>
          <a:xfrm>
            <a:off x="8312785" y="5092065"/>
            <a:ext cx="439544" cy="6463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3600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rPr>
              <a:t>8</a:t>
            </a:r>
            <a:endParaRPr/>
          </a:p>
        </p:txBody>
      </p:sp>
      <p:sp>
        <p:nvSpPr>
          <p:cNvPr id="554" name="Google Shape;554;p33"/>
          <p:cNvSpPr txBox="1"/>
          <p:nvPr/>
        </p:nvSpPr>
        <p:spPr>
          <a:xfrm>
            <a:off x="8312785" y="3963035"/>
            <a:ext cx="439544" cy="6463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3600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rPr>
              <a:t>7</a:t>
            </a:r>
            <a:endParaRPr/>
          </a:p>
        </p:txBody>
      </p:sp>
      <p:sp>
        <p:nvSpPr>
          <p:cNvPr id="555" name="Google Shape;555;p33"/>
          <p:cNvSpPr txBox="1"/>
          <p:nvPr/>
        </p:nvSpPr>
        <p:spPr>
          <a:xfrm>
            <a:off x="8312785" y="2834005"/>
            <a:ext cx="439544" cy="6463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3600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rPr>
              <a:t>6</a:t>
            </a:r>
            <a:endParaRPr/>
          </a:p>
        </p:txBody>
      </p:sp>
      <p:sp>
        <p:nvSpPr>
          <p:cNvPr id="556" name="Google Shape;556;p33"/>
          <p:cNvSpPr txBox="1"/>
          <p:nvPr/>
        </p:nvSpPr>
        <p:spPr>
          <a:xfrm>
            <a:off x="8313420" y="1701800"/>
            <a:ext cx="439544" cy="6463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3600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rPr>
              <a:t>5</a:t>
            </a:r>
            <a:endParaRPr/>
          </a:p>
        </p:txBody>
      </p:sp>
      <p:sp>
        <p:nvSpPr>
          <p:cNvPr id="557" name="Google Shape;557;p33"/>
          <p:cNvSpPr txBox="1"/>
          <p:nvPr/>
        </p:nvSpPr>
        <p:spPr>
          <a:xfrm>
            <a:off x="5210175" y="3448237"/>
            <a:ext cx="1670650" cy="5847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3200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rPr>
              <a:t>Finance</a:t>
            </a:r>
            <a:endParaRPr b="1" sz="3200">
              <a:solidFill>
                <a:schemeClr val="lt1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558" name="Google Shape;558;p33"/>
          <p:cNvSpPr txBox="1"/>
          <p:nvPr/>
        </p:nvSpPr>
        <p:spPr>
          <a:xfrm>
            <a:off x="2060153" y="1572895"/>
            <a:ext cx="1008802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800">
                <a:solidFill>
                  <a:srgbClr val="3A3838"/>
                </a:solidFill>
                <a:latin typeface="Gill Sans"/>
                <a:ea typeface="Gill Sans"/>
                <a:cs typeface="Gill Sans"/>
                <a:sym typeface="Gill Sans"/>
              </a:rPr>
              <a:t>Fashion</a:t>
            </a:r>
            <a:endParaRPr b="1" sz="1800">
              <a:solidFill>
                <a:srgbClr val="3A3838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559" name="Google Shape;559;p33"/>
          <p:cNvSpPr txBox="1"/>
          <p:nvPr/>
        </p:nvSpPr>
        <p:spPr>
          <a:xfrm>
            <a:off x="39370" y="1891030"/>
            <a:ext cx="3029585" cy="57086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200">
                <a:solidFill>
                  <a:srgbClr val="3A3838"/>
                </a:solidFill>
                <a:latin typeface="Gill Sans"/>
                <a:ea typeface="Gill Sans"/>
                <a:cs typeface="Gill Sans"/>
                <a:sym typeface="Gill Sans"/>
              </a:rPr>
              <a:t>Woe be to him that reads but one book. George Herbert</a:t>
            </a:r>
            <a:endParaRPr sz="1200">
              <a:solidFill>
                <a:srgbClr val="3A3838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560" name="Google Shape;560;p33"/>
          <p:cNvSpPr txBox="1"/>
          <p:nvPr/>
        </p:nvSpPr>
        <p:spPr>
          <a:xfrm>
            <a:off x="2034248" y="2703830"/>
            <a:ext cx="1034707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800">
                <a:solidFill>
                  <a:srgbClr val="3A3838"/>
                </a:solidFill>
                <a:latin typeface="Gill Sans"/>
                <a:ea typeface="Gill Sans"/>
                <a:cs typeface="Gill Sans"/>
                <a:sym typeface="Gill Sans"/>
              </a:rPr>
              <a:t>Culture</a:t>
            </a:r>
            <a:endParaRPr b="1" sz="1800">
              <a:solidFill>
                <a:srgbClr val="3A3838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561" name="Google Shape;561;p33"/>
          <p:cNvSpPr txBox="1"/>
          <p:nvPr/>
        </p:nvSpPr>
        <p:spPr>
          <a:xfrm>
            <a:off x="39370" y="3021965"/>
            <a:ext cx="3029585" cy="57086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200">
                <a:solidFill>
                  <a:srgbClr val="3A3838"/>
                </a:solidFill>
                <a:latin typeface="Gill Sans"/>
                <a:ea typeface="Gill Sans"/>
                <a:cs typeface="Gill Sans"/>
                <a:sym typeface="Gill Sans"/>
              </a:rPr>
              <a:t>A large income is the best recipe for happiness I ever heard of.</a:t>
            </a:r>
            <a:endParaRPr sz="1200">
              <a:solidFill>
                <a:srgbClr val="3A3838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562" name="Google Shape;562;p33"/>
          <p:cNvSpPr txBox="1"/>
          <p:nvPr/>
        </p:nvSpPr>
        <p:spPr>
          <a:xfrm>
            <a:off x="2396270" y="3769995"/>
            <a:ext cx="672685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800">
                <a:solidFill>
                  <a:srgbClr val="3A3838"/>
                </a:solidFill>
                <a:latin typeface="Gill Sans"/>
                <a:ea typeface="Gill Sans"/>
                <a:cs typeface="Gill Sans"/>
                <a:sym typeface="Gill Sans"/>
              </a:rPr>
              <a:t>Arts</a:t>
            </a:r>
            <a:endParaRPr b="1" sz="1800">
              <a:solidFill>
                <a:srgbClr val="3A3838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563" name="Google Shape;563;p33"/>
          <p:cNvSpPr txBox="1"/>
          <p:nvPr/>
        </p:nvSpPr>
        <p:spPr>
          <a:xfrm>
            <a:off x="39370" y="4088130"/>
            <a:ext cx="3029585" cy="57086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200">
                <a:solidFill>
                  <a:srgbClr val="3A3838"/>
                </a:solidFill>
                <a:latin typeface="Gill Sans"/>
                <a:ea typeface="Gill Sans"/>
                <a:cs typeface="Gill Sans"/>
                <a:sym typeface="Gill Sans"/>
              </a:rPr>
              <a:t>I feel very strongly that change is good because it stirs up the system.</a:t>
            </a:r>
            <a:endParaRPr sz="1200">
              <a:solidFill>
                <a:srgbClr val="3A3838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564" name="Google Shape;564;p33"/>
          <p:cNvSpPr txBox="1"/>
          <p:nvPr/>
        </p:nvSpPr>
        <p:spPr>
          <a:xfrm>
            <a:off x="2060153" y="4965065"/>
            <a:ext cx="1008802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800">
                <a:solidFill>
                  <a:srgbClr val="3A3838"/>
                </a:solidFill>
                <a:latin typeface="Gill Sans"/>
                <a:ea typeface="Gill Sans"/>
                <a:cs typeface="Gill Sans"/>
                <a:sym typeface="Gill Sans"/>
              </a:rPr>
              <a:t>Fashion</a:t>
            </a:r>
            <a:endParaRPr b="1" sz="1800">
              <a:solidFill>
                <a:srgbClr val="3A3838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565" name="Google Shape;565;p33"/>
          <p:cNvSpPr txBox="1"/>
          <p:nvPr/>
        </p:nvSpPr>
        <p:spPr>
          <a:xfrm>
            <a:off x="39370" y="5283200"/>
            <a:ext cx="3029585" cy="57086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200">
                <a:solidFill>
                  <a:srgbClr val="3A3838"/>
                </a:solidFill>
                <a:latin typeface="Gill Sans"/>
                <a:ea typeface="Gill Sans"/>
                <a:cs typeface="Gill Sans"/>
                <a:sym typeface="Gill Sans"/>
              </a:rPr>
              <a:t>Genius hath electric power which earth can never tame. Lydia M. Child</a:t>
            </a:r>
            <a:endParaRPr sz="1200">
              <a:solidFill>
                <a:srgbClr val="3A3838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566" name="Google Shape;566;p33"/>
          <p:cNvSpPr txBox="1"/>
          <p:nvPr/>
        </p:nvSpPr>
        <p:spPr>
          <a:xfrm>
            <a:off x="9050020" y="4848225"/>
            <a:ext cx="1008802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800">
                <a:solidFill>
                  <a:srgbClr val="3A3838"/>
                </a:solidFill>
                <a:latin typeface="Gill Sans"/>
                <a:ea typeface="Gill Sans"/>
                <a:cs typeface="Gill Sans"/>
                <a:sym typeface="Gill Sans"/>
              </a:rPr>
              <a:t>Fashion</a:t>
            </a:r>
            <a:endParaRPr b="1" sz="1800">
              <a:solidFill>
                <a:srgbClr val="3A3838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567" name="Google Shape;567;p33"/>
          <p:cNvSpPr txBox="1"/>
          <p:nvPr/>
        </p:nvSpPr>
        <p:spPr>
          <a:xfrm>
            <a:off x="9050020" y="5166360"/>
            <a:ext cx="3029585" cy="57086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200">
                <a:solidFill>
                  <a:srgbClr val="3A3838"/>
                </a:solidFill>
                <a:latin typeface="Gill Sans"/>
                <a:ea typeface="Gill Sans"/>
                <a:cs typeface="Gill Sans"/>
                <a:sym typeface="Gill Sans"/>
              </a:rPr>
              <a:t>Woe be to him that reads but one book. George Herbert</a:t>
            </a:r>
            <a:endParaRPr sz="1200">
              <a:solidFill>
                <a:srgbClr val="3A3838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568" name="Google Shape;568;p33"/>
          <p:cNvSpPr txBox="1"/>
          <p:nvPr/>
        </p:nvSpPr>
        <p:spPr>
          <a:xfrm>
            <a:off x="9050020" y="3834130"/>
            <a:ext cx="1034707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800">
                <a:solidFill>
                  <a:srgbClr val="3A3838"/>
                </a:solidFill>
                <a:latin typeface="Gill Sans"/>
                <a:ea typeface="Gill Sans"/>
                <a:cs typeface="Gill Sans"/>
                <a:sym typeface="Gill Sans"/>
              </a:rPr>
              <a:t>Culture</a:t>
            </a:r>
            <a:endParaRPr b="1" sz="1800">
              <a:solidFill>
                <a:srgbClr val="3A3838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569" name="Google Shape;569;p33"/>
          <p:cNvSpPr txBox="1"/>
          <p:nvPr/>
        </p:nvSpPr>
        <p:spPr>
          <a:xfrm>
            <a:off x="9050020" y="4152265"/>
            <a:ext cx="3029585" cy="57086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200">
                <a:solidFill>
                  <a:srgbClr val="3A3838"/>
                </a:solidFill>
                <a:latin typeface="Gill Sans"/>
                <a:ea typeface="Gill Sans"/>
                <a:cs typeface="Gill Sans"/>
                <a:sym typeface="Gill Sans"/>
              </a:rPr>
              <a:t>A large income is the best recipe for happiness I ever heard of.</a:t>
            </a:r>
            <a:endParaRPr sz="1200">
              <a:solidFill>
                <a:srgbClr val="3A3838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570" name="Google Shape;570;p33"/>
          <p:cNvSpPr txBox="1"/>
          <p:nvPr/>
        </p:nvSpPr>
        <p:spPr>
          <a:xfrm>
            <a:off x="9050020" y="2590165"/>
            <a:ext cx="672685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800">
                <a:solidFill>
                  <a:srgbClr val="3A3838"/>
                </a:solidFill>
                <a:latin typeface="Gill Sans"/>
                <a:ea typeface="Gill Sans"/>
                <a:cs typeface="Gill Sans"/>
                <a:sym typeface="Gill Sans"/>
              </a:rPr>
              <a:t>Arts</a:t>
            </a:r>
            <a:endParaRPr b="1" sz="1800">
              <a:solidFill>
                <a:srgbClr val="3A3838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571" name="Google Shape;571;p33"/>
          <p:cNvSpPr txBox="1"/>
          <p:nvPr/>
        </p:nvSpPr>
        <p:spPr>
          <a:xfrm>
            <a:off x="9050020" y="2908300"/>
            <a:ext cx="3029585" cy="57086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200">
                <a:solidFill>
                  <a:srgbClr val="3A3838"/>
                </a:solidFill>
                <a:latin typeface="Gill Sans"/>
                <a:ea typeface="Gill Sans"/>
                <a:cs typeface="Gill Sans"/>
                <a:sym typeface="Gill Sans"/>
              </a:rPr>
              <a:t>I feel very strongly that change is good because it stirs up the system.</a:t>
            </a:r>
            <a:endParaRPr sz="1200">
              <a:solidFill>
                <a:srgbClr val="3A3838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572" name="Google Shape;572;p33"/>
          <p:cNvSpPr txBox="1"/>
          <p:nvPr/>
        </p:nvSpPr>
        <p:spPr>
          <a:xfrm>
            <a:off x="9050020" y="1572895"/>
            <a:ext cx="1008802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800">
                <a:solidFill>
                  <a:srgbClr val="3A3838"/>
                </a:solidFill>
                <a:latin typeface="Gill Sans"/>
                <a:ea typeface="Gill Sans"/>
                <a:cs typeface="Gill Sans"/>
                <a:sym typeface="Gill Sans"/>
              </a:rPr>
              <a:t>Fashion</a:t>
            </a:r>
            <a:endParaRPr b="1" sz="1800">
              <a:solidFill>
                <a:srgbClr val="3A3838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573" name="Google Shape;573;p33"/>
          <p:cNvSpPr txBox="1"/>
          <p:nvPr/>
        </p:nvSpPr>
        <p:spPr>
          <a:xfrm>
            <a:off x="9050020" y="1891030"/>
            <a:ext cx="3029585" cy="57086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200">
                <a:solidFill>
                  <a:srgbClr val="3A3838"/>
                </a:solidFill>
                <a:latin typeface="Gill Sans"/>
                <a:ea typeface="Gill Sans"/>
                <a:cs typeface="Gill Sans"/>
                <a:sym typeface="Gill Sans"/>
              </a:rPr>
              <a:t>Genius hath electric power which earth can never tame. Lydia M. Child</a:t>
            </a:r>
            <a:endParaRPr sz="1200">
              <a:solidFill>
                <a:srgbClr val="3A3838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</p:spTree>
  </p:cSld>
  <p:clrMapOvr>
    <a:masterClrMapping/>
  </p:clrMapOvr>
  <mc:AlternateContent>
    <mc:Choice Requires="p14">
      <p:transition spd="slow" p14:dur="1300">
        <p:fade thruBlk="1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5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5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5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5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5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5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5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5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5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5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5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5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5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5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5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5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5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5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5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5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5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5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5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5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5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5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5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5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5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5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5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5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5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5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5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5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78" name="Shape 5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9" name="Google Shape;579;p34"/>
          <p:cNvSpPr txBox="1"/>
          <p:nvPr/>
        </p:nvSpPr>
        <p:spPr>
          <a:xfrm>
            <a:off x="1636638" y="2261219"/>
            <a:ext cx="9099064" cy="110799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6600">
                <a:solidFill>
                  <a:srgbClr val="08A1C8"/>
                </a:solidFill>
                <a:latin typeface="Gill Sans"/>
                <a:ea typeface="Gill Sans"/>
                <a:cs typeface="Gill Sans"/>
                <a:sym typeface="Gill Sans"/>
              </a:rPr>
              <a:t>THANK YOU !</a:t>
            </a:r>
            <a:endParaRPr b="1" sz="6600">
              <a:solidFill>
                <a:srgbClr val="923C92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580" name="Google Shape;580;p34"/>
          <p:cNvSpPr txBox="1"/>
          <p:nvPr/>
        </p:nvSpPr>
        <p:spPr>
          <a:xfrm>
            <a:off x="2081604" y="3608597"/>
            <a:ext cx="8209131" cy="132343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4000">
                <a:solidFill>
                  <a:srgbClr val="262626"/>
                </a:solidFill>
                <a:latin typeface="Gill Sans"/>
                <a:ea typeface="Gill Sans"/>
                <a:cs typeface="Gill Sans"/>
                <a:sym typeface="Gill Sans"/>
              </a:rPr>
              <a:t>Colorful Education</a:t>
            </a:r>
            <a:endParaRPr sz="4000">
              <a:solidFill>
                <a:srgbClr val="262626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4000">
                <a:solidFill>
                  <a:srgbClr val="262626"/>
                </a:solidFill>
                <a:latin typeface="Gill Sans"/>
                <a:ea typeface="Gill Sans"/>
                <a:cs typeface="Gill Sans"/>
                <a:sym typeface="Gill Sans"/>
              </a:rPr>
              <a:t>Powerpoint Template</a:t>
            </a:r>
            <a:endParaRPr sz="4000">
              <a:solidFill>
                <a:srgbClr val="262626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581" name="Google Shape;581;p34"/>
          <p:cNvSpPr txBox="1"/>
          <p:nvPr/>
        </p:nvSpPr>
        <p:spPr>
          <a:xfrm>
            <a:off x="3355339" y="5287457"/>
            <a:ext cx="5661660" cy="30777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400">
                <a:solidFill>
                  <a:srgbClr val="262626"/>
                </a:solidFill>
                <a:latin typeface="Gill Sans"/>
                <a:ea typeface="Gill Sans"/>
                <a:cs typeface="Gill Sans"/>
                <a:sym typeface="Gill Sans"/>
              </a:rPr>
              <a:t>www.freepptbackgrounds.net</a:t>
            </a:r>
            <a:endParaRPr sz="1400">
              <a:solidFill>
                <a:srgbClr val="262626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5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5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5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14"/>
          <p:cNvSpPr txBox="1"/>
          <p:nvPr/>
        </p:nvSpPr>
        <p:spPr>
          <a:xfrm>
            <a:off x="4238137" y="3495675"/>
            <a:ext cx="3968459" cy="110799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08A1C8"/>
              </a:buClr>
              <a:buSzPts val="6600"/>
              <a:buFont typeface="Gill Sans"/>
              <a:buNone/>
            </a:pPr>
            <a:r>
              <a:rPr b="1" lang="tr-TR" sz="6600">
                <a:solidFill>
                  <a:srgbClr val="08A1C8"/>
                </a:solidFill>
                <a:latin typeface="Gill Sans"/>
                <a:ea typeface="Gill Sans"/>
                <a:cs typeface="Gill Sans"/>
                <a:sym typeface="Gill Sans"/>
              </a:rPr>
              <a:t>BUDGET</a:t>
            </a:r>
            <a:endParaRPr b="1" sz="6600">
              <a:solidFill>
                <a:srgbClr val="08A1C8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109" name="Google Shape;109;p14"/>
          <p:cNvSpPr txBox="1"/>
          <p:nvPr/>
        </p:nvSpPr>
        <p:spPr>
          <a:xfrm>
            <a:off x="5663557" y="2538730"/>
            <a:ext cx="1117615" cy="110799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6600">
                <a:solidFill>
                  <a:srgbClr val="08A1C8"/>
                </a:solidFill>
                <a:latin typeface="Gill Sans"/>
                <a:ea typeface="Gill Sans"/>
                <a:cs typeface="Gill Sans"/>
                <a:sym typeface="Gill Sans"/>
              </a:rPr>
              <a:t>01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4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5" name="Google Shape;115;p15"/>
          <p:cNvCxnSpPr/>
          <p:nvPr/>
        </p:nvCxnSpPr>
        <p:spPr>
          <a:xfrm>
            <a:off x="1804035" y="3571875"/>
            <a:ext cx="9166225" cy="0"/>
          </a:xfrm>
          <a:prstGeom prst="straightConnector1">
            <a:avLst/>
          </a:prstGeom>
          <a:noFill/>
          <a:ln cap="flat" cmpd="sng" w="12700">
            <a:solidFill>
              <a:srgbClr val="EB636A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116" name="Google Shape;116;p15"/>
          <p:cNvCxnSpPr/>
          <p:nvPr/>
        </p:nvCxnSpPr>
        <p:spPr>
          <a:xfrm rot="10800000">
            <a:off x="6142673" y="1700213"/>
            <a:ext cx="0" cy="4021137"/>
          </a:xfrm>
          <a:prstGeom prst="straightConnector1">
            <a:avLst/>
          </a:prstGeom>
          <a:noFill/>
          <a:ln cap="flat" cmpd="sng" w="12700">
            <a:solidFill>
              <a:srgbClr val="EB636A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17" name="Google Shape;117;p15"/>
          <p:cNvSpPr/>
          <p:nvPr/>
        </p:nvSpPr>
        <p:spPr>
          <a:xfrm>
            <a:off x="1777048" y="2041525"/>
            <a:ext cx="914400" cy="914400"/>
          </a:xfrm>
          <a:prstGeom prst="ellipse">
            <a:avLst/>
          </a:prstGeom>
          <a:solidFill>
            <a:srgbClr val="08A1C8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FFFFFF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118" name="Google Shape;118;p15"/>
          <p:cNvSpPr/>
          <p:nvPr/>
        </p:nvSpPr>
        <p:spPr>
          <a:xfrm>
            <a:off x="6541135" y="2001838"/>
            <a:ext cx="914400" cy="914400"/>
          </a:xfrm>
          <a:prstGeom prst="ellipse">
            <a:avLst/>
          </a:prstGeom>
          <a:solidFill>
            <a:srgbClr val="923C9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FFFFFF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119" name="Google Shape;119;p15"/>
          <p:cNvSpPr/>
          <p:nvPr/>
        </p:nvSpPr>
        <p:spPr>
          <a:xfrm>
            <a:off x="1777048" y="4316413"/>
            <a:ext cx="914400" cy="914400"/>
          </a:xfrm>
          <a:prstGeom prst="ellipse">
            <a:avLst/>
          </a:prstGeom>
          <a:solidFill>
            <a:srgbClr val="8EC22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FFFFFF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120" name="Google Shape;120;p15"/>
          <p:cNvSpPr/>
          <p:nvPr/>
        </p:nvSpPr>
        <p:spPr>
          <a:xfrm>
            <a:off x="6541135" y="4276725"/>
            <a:ext cx="914400" cy="914400"/>
          </a:xfrm>
          <a:prstGeom prst="ellipse">
            <a:avLst/>
          </a:prstGeom>
          <a:solidFill>
            <a:srgbClr val="F1890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FFFFFF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121" name="Google Shape;121;p15"/>
          <p:cNvSpPr/>
          <p:nvPr/>
        </p:nvSpPr>
        <p:spPr>
          <a:xfrm>
            <a:off x="2048510" y="4627563"/>
            <a:ext cx="347663" cy="349250"/>
          </a:xfrm>
          <a:custGeom>
            <a:rect b="b" l="l" r="r" t="t"/>
            <a:pathLst>
              <a:path extrusionOk="0" h="288" w="288">
                <a:moveTo>
                  <a:pt x="96" y="0"/>
                </a:moveTo>
                <a:cubicBezTo>
                  <a:pt x="96" y="0"/>
                  <a:pt x="109" y="40"/>
                  <a:pt x="144" y="40"/>
                </a:cubicBezTo>
                <a:cubicBezTo>
                  <a:pt x="179" y="40"/>
                  <a:pt x="192" y="0"/>
                  <a:pt x="192" y="0"/>
                </a:cubicBezTo>
                <a:cubicBezTo>
                  <a:pt x="288" y="36"/>
                  <a:pt x="288" y="36"/>
                  <a:pt x="288" y="36"/>
                </a:cubicBezTo>
                <a:cubicBezTo>
                  <a:pt x="288" y="108"/>
                  <a:pt x="288" y="108"/>
                  <a:pt x="288" y="108"/>
                </a:cubicBezTo>
                <a:cubicBezTo>
                  <a:pt x="224" y="90"/>
                  <a:pt x="224" y="90"/>
                  <a:pt x="224" y="90"/>
                </a:cubicBezTo>
                <a:cubicBezTo>
                  <a:pt x="224" y="288"/>
                  <a:pt x="224" y="288"/>
                  <a:pt x="224" y="288"/>
                </a:cubicBezTo>
                <a:cubicBezTo>
                  <a:pt x="64" y="288"/>
                  <a:pt x="64" y="288"/>
                  <a:pt x="64" y="288"/>
                </a:cubicBezTo>
                <a:cubicBezTo>
                  <a:pt x="64" y="90"/>
                  <a:pt x="64" y="90"/>
                  <a:pt x="64" y="90"/>
                </a:cubicBezTo>
                <a:cubicBezTo>
                  <a:pt x="0" y="108"/>
                  <a:pt x="0" y="108"/>
                  <a:pt x="0" y="108"/>
                </a:cubicBezTo>
                <a:cubicBezTo>
                  <a:pt x="0" y="36"/>
                  <a:pt x="0" y="36"/>
                  <a:pt x="0" y="36"/>
                </a:cubicBezTo>
                <a:lnTo>
                  <a:pt x="96" y="0"/>
                </a:ln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122" name="Google Shape;122;p15"/>
          <p:cNvSpPr/>
          <p:nvPr/>
        </p:nvSpPr>
        <p:spPr>
          <a:xfrm>
            <a:off x="6815773" y="2286000"/>
            <a:ext cx="365125" cy="341313"/>
          </a:xfrm>
          <a:custGeom>
            <a:rect b="b" l="l" r="r" t="t"/>
            <a:pathLst>
              <a:path extrusionOk="0" h="282" w="301">
                <a:moveTo>
                  <a:pt x="266" y="192"/>
                </a:moveTo>
                <a:cubicBezTo>
                  <a:pt x="268" y="152"/>
                  <a:pt x="252" y="95"/>
                  <a:pt x="234" y="69"/>
                </a:cubicBezTo>
                <a:cubicBezTo>
                  <a:pt x="197" y="16"/>
                  <a:pt x="116" y="0"/>
                  <a:pt x="81" y="36"/>
                </a:cubicBezTo>
                <a:cubicBezTo>
                  <a:pt x="74" y="43"/>
                  <a:pt x="32" y="3"/>
                  <a:pt x="32" y="3"/>
                </a:cubicBezTo>
                <a:cubicBezTo>
                  <a:pt x="12" y="13"/>
                  <a:pt x="12" y="13"/>
                  <a:pt x="12" y="13"/>
                </a:cubicBezTo>
                <a:cubicBezTo>
                  <a:pt x="61" y="57"/>
                  <a:pt x="61" y="57"/>
                  <a:pt x="61" y="57"/>
                </a:cubicBezTo>
                <a:cubicBezTo>
                  <a:pt x="61" y="57"/>
                  <a:pt x="0" y="152"/>
                  <a:pt x="132" y="249"/>
                </a:cubicBezTo>
                <a:cubicBezTo>
                  <a:pt x="177" y="282"/>
                  <a:pt x="241" y="269"/>
                  <a:pt x="301" y="260"/>
                </a:cubicBezTo>
                <a:cubicBezTo>
                  <a:pt x="301" y="260"/>
                  <a:pt x="265" y="248"/>
                  <a:pt x="266" y="192"/>
                </a:cubicBezTo>
                <a:close/>
                <a:moveTo>
                  <a:pt x="242" y="232"/>
                </a:moveTo>
                <a:cubicBezTo>
                  <a:pt x="241" y="233"/>
                  <a:pt x="241" y="233"/>
                  <a:pt x="240" y="233"/>
                </a:cubicBezTo>
                <a:cubicBezTo>
                  <a:pt x="240" y="233"/>
                  <a:pt x="239" y="232"/>
                  <a:pt x="238" y="232"/>
                </a:cubicBezTo>
                <a:cubicBezTo>
                  <a:pt x="238" y="232"/>
                  <a:pt x="198" y="182"/>
                  <a:pt x="159" y="138"/>
                </a:cubicBezTo>
                <a:cubicBezTo>
                  <a:pt x="115" y="89"/>
                  <a:pt x="106" y="75"/>
                  <a:pt x="106" y="75"/>
                </a:cubicBezTo>
                <a:cubicBezTo>
                  <a:pt x="105" y="74"/>
                  <a:pt x="105" y="72"/>
                  <a:pt x="106" y="71"/>
                </a:cubicBezTo>
                <a:cubicBezTo>
                  <a:pt x="107" y="71"/>
                  <a:pt x="108" y="70"/>
                  <a:pt x="109" y="71"/>
                </a:cubicBezTo>
                <a:cubicBezTo>
                  <a:pt x="109" y="71"/>
                  <a:pt x="144" y="87"/>
                  <a:pt x="178" y="122"/>
                </a:cubicBezTo>
                <a:cubicBezTo>
                  <a:pt x="210" y="156"/>
                  <a:pt x="243" y="229"/>
                  <a:pt x="243" y="229"/>
                </a:cubicBezTo>
                <a:cubicBezTo>
                  <a:pt x="243" y="230"/>
                  <a:pt x="243" y="232"/>
                  <a:pt x="242" y="232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123" name="Google Shape;123;p15"/>
          <p:cNvSpPr/>
          <p:nvPr/>
        </p:nvSpPr>
        <p:spPr>
          <a:xfrm>
            <a:off x="6866573" y="4541838"/>
            <a:ext cx="327025" cy="349250"/>
          </a:xfrm>
          <a:custGeom>
            <a:rect b="b" l="l" r="r" t="t"/>
            <a:pathLst>
              <a:path extrusionOk="0" h="288" w="269">
                <a:moveTo>
                  <a:pt x="251" y="192"/>
                </a:moveTo>
                <a:cubicBezTo>
                  <a:pt x="241" y="192"/>
                  <a:pt x="234" y="200"/>
                  <a:pt x="234" y="209"/>
                </a:cubicBezTo>
                <a:cubicBezTo>
                  <a:pt x="234" y="210"/>
                  <a:pt x="234" y="211"/>
                  <a:pt x="234" y="211"/>
                </a:cubicBezTo>
                <a:cubicBezTo>
                  <a:pt x="226" y="217"/>
                  <a:pt x="215" y="224"/>
                  <a:pt x="201" y="233"/>
                </a:cubicBezTo>
                <a:cubicBezTo>
                  <a:pt x="189" y="240"/>
                  <a:pt x="174" y="241"/>
                  <a:pt x="160" y="240"/>
                </a:cubicBezTo>
                <a:cubicBezTo>
                  <a:pt x="148" y="187"/>
                  <a:pt x="148" y="187"/>
                  <a:pt x="148" y="187"/>
                </a:cubicBezTo>
                <a:cubicBezTo>
                  <a:pt x="148" y="187"/>
                  <a:pt x="147" y="153"/>
                  <a:pt x="146" y="121"/>
                </a:cubicBezTo>
                <a:cubicBezTo>
                  <a:pt x="193" y="121"/>
                  <a:pt x="193" y="121"/>
                  <a:pt x="193" y="121"/>
                </a:cubicBezTo>
                <a:cubicBezTo>
                  <a:pt x="211" y="117"/>
                  <a:pt x="211" y="117"/>
                  <a:pt x="211" y="117"/>
                </a:cubicBezTo>
                <a:cubicBezTo>
                  <a:pt x="213" y="120"/>
                  <a:pt x="217" y="123"/>
                  <a:pt x="222" y="123"/>
                </a:cubicBezTo>
                <a:cubicBezTo>
                  <a:pt x="230" y="123"/>
                  <a:pt x="236" y="116"/>
                  <a:pt x="236" y="109"/>
                </a:cubicBezTo>
                <a:cubicBezTo>
                  <a:pt x="236" y="101"/>
                  <a:pt x="230" y="95"/>
                  <a:pt x="222" y="95"/>
                </a:cubicBezTo>
                <a:cubicBezTo>
                  <a:pt x="217" y="95"/>
                  <a:pt x="213" y="97"/>
                  <a:pt x="210" y="101"/>
                </a:cubicBezTo>
                <a:cubicBezTo>
                  <a:pt x="145" y="101"/>
                  <a:pt x="145" y="101"/>
                  <a:pt x="145" y="101"/>
                </a:cubicBezTo>
                <a:cubicBezTo>
                  <a:pt x="145" y="87"/>
                  <a:pt x="144" y="75"/>
                  <a:pt x="144" y="68"/>
                </a:cubicBezTo>
                <a:cubicBezTo>
                  <a:pt x="158" y="63"/>
                  <a:pt x="169" y="50"/>
                  <a:pt x="169" y="35"/>
                </a:cubicBezTo>
                <a:cubicBezTo>
                  <a:pt x="169" y="16"/>
                  <a:pt x="153" y="0"/>
                  <a:pt x="134" y="0"/>
                </a:cubicBezTo>
                <a:cubicBezTo>
                  <a:pt x="115" y="0"/>
                  <a:pt x="99" y="16"/>
                  <a:pt x="99" y="35"/>
                </a:cubicBezTo>
                <a:cubicBezTo>
                  <a:pt x="99" y="50"/>
                  <a:pt x="110" y="64"/>
                  <a:pt x="124" y="68"/>
                </a:cubicBezTo>
                <a:cubicBezTo>
                  <a:pt x="124" y="75"/>
                  <a:pt x="124" y="87"/>
                  <a:pt x="123" y="101"/>
                </a:cubicBezTo>
                <a:cubicBezTo>
                  <a:pt x="58" y="101"/>
                  <a:pt x="58" y="101"/>
                  <a:pt x="58" y="101"/>
                </a:cubicBezTo>
                <a:cubicBezTo>
                  <a:pt x="55" y="97"/>
                  <a:pt x="51" y="95"/>
                  <a:pt x="46" y="95"/>
                </a:cubicBezTo>
                <a:cubicBezTo>
                  <a:pt x="38" y="95"/>
                  <a:pt x="32" y="101"/>
                  <a:pt x="32" y="109"/>
                </a:cubicBezTo>
                <a:cubicBezTo>
                  <a:pt x="32" y="116"/>
                  <a:pt x="38" y="123"/>
                  <a:pt x="46" y="123"/>
                </a:cubicBezTo>
                <a:cubicBezTo>
                  <a:pt x="51" y="123"/>
                  <a:pt x="55" y="120"/>
                  <a:pt x="57" y="117"/>
                </a:cubicBezTo>
                <a:cubicBezTo>
                  <a:pt x="76" y="121"/>
                  <a:pt x="76" y="121"/>
                  <a:pt x="76" y="121"/>
                </a:cubicBezTo>
                <a:cubicBezTo>
                  <a:pt x="122" y="121"/>
                  <a:pt x="122" y="121"/>
                  <a:pt x="122" y="121"/>
                </a:cubicBezTo>
                <a:cubicBezTo>
                  <a:pt x="121" y="153"/>
                  <a:pt x="120" y="187"/>
                  <a:pt x="120" y="187"/>
                </a:cubicBezTo>
                <a:cubicBezTo>
                  <a:pt x="109" y="239"/>
                  <a:pt x="109" y="239"/>
                  <a:pt x="109" y="239"/>
                </a:cubicBezTo>
                <a:cubicBezTo>
                  <a:pt x="91" y="239"/>
                  <a:pt x="73" y="237"/>
                  <a:pt x="59" y="227"/>
                </a:cubicBezTo>
                <a:cubicBezTo>
                  <a:pt x="49" y="221"/>
                  <a:pt x="41" y="217"/>
                  <a:pt x="34" y="212"/>
                </a:cubicBezTo>
                <a:cubicBezTo>
                  <a:pt x="35" y="211"/>
                  <a:pt x="35" y="210"/>
                  <a:pt x="35" y="209"/>
                </a:cubicBezTo>
                <a:cubicBezTo>
                  <a:pt x="35" y="200"/>
                  <a:pt x="27" y="192"/>
                  <a:pt x="17" y="192"/>
                </a:cubicBezTo>
                <a:cubicBezTo>
                  <a:pt x="8" y="192"/>
                  <a:pt x="0" y="200"/>
                  <a:pt x="0" y="209"/>
                </a:cubicBezTo>
                <a:cubicBezTo>
                  <a:pt x="0" y="219"/>
                  <a:pt x="8" y="227"/>
                  <a:pt x="17" y="227"/>
                </a:cubicBezTo>
                <a:cubicBezTo>
                  <a:pt x="19" y="227"/>
                  <a:pt x="20" y="227"/>
                  <a:pt x="21" y="226"/>
                </a:cubicBezTo>
                <a:cubicBezTo>
                  <a:pt x="28" y="232"/>
                  <a:pt x="37" y="239"/>
                  <a:pt x="48" y="247"/>
                </a:cubicBezTo>
                <a:cubicBezTo>
                  <a:pt x="64" y="257"/>
                  <a:pt x="82" y="267"/>
                  <a:pt x="102" y="273"/>
                </a:cubicBezTo>
                <a:cubicBezTo>
                  <a:pt x="105" y="274"/>
                  <a:pt x="128" y="288"/>
                  <a:pt x="135" y="288"/>
                </a:cubicBezTo>
                <a:cubicBezTo>
                  <a:pt x="141" y="288"/>
                  <a:pt x="161" y="276"/>
                  <a:pt x="166" y="273"/>
                </a:cubicBezTo>
                <a:cubicBezTo>
                  <a:pt x="186" y="267"/>
                  <a:pt x="205" y="257"/>
                  <a:pt x="220" y="247"/>
                </a:cubicBezTo>
                <a:cubicBezTo>
                  <a:pt x="231" y="239"/>
                  <a:pt x="241" y="232"/>
                  <a:pt x="247" y="226"/>
                </a:cubicBezTo>
                <a:cubicBezTo>
                  <a:pt x="248" y="227"/>
                  <a:pt x="250" y="227"/>
                  <a:pt x="251" y="227"/>
                </a:cubicBezTo>
                <a:cubicBezTo>
                  <a:pt x="261" y="227"/>
                  <a:pt x="269" y="219"/>
                  <a:pt x="269" y="209"/>
                </a:cubicBezTo>
                <a:cubicBezTo>
                  <a:pt x="269" y="200"/>
                  <a:pt x="261" y="192"/>
                  <a:pt x="251" y="192"/>
                </a:cubicBezTo>
                <a:close/>
                <a:moveTo>
                  <a:pt x="115" y="35"/>
                </a:moveTo>
                <a:cubicBezTo>
                  <a:pt x="115" y="25"/>
                  <a:pt x="124" y="16"/>
                  <a:pt x="134" y="16"/>
                </a:cubicBezTo>
                <a:cubicBezTo>
                  <a:pt x="144" y="16"/>
                  <a:pt x="152" y="25"/>
                  <a:pt x="152" y="35"/>
                </a:cubicBezTo>
                <a:cubicBezTo>
                  <a:pt x="152" y="45"/>
                  <a:pt x="144" y="53"/>
                  <a:pt x="134" y="53"/>
                </a:cubicBezTo>
                <a:cubicBezTo>
                  <a:pt x="124" y="53"/>
                  <a:pt x="115" y="45"/>
                  <a:pt x="115" y="35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pic>
        <p:nvPicPr>
          <p:cNvPr id="124" name="Google Shape;124;p1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043748" y="2322513"/>
            <a:ext cx="347662" cy="347662"/>
          </a:xfrm>
          <a:prstGeom prst="rect">
            <a:avLst/>
          </a:prstGeom>
          <a:noFill/>
          <a:ln>
            <a:noFill/>
          </a:ln>
        </p:spPr>
      </p:pic>
      <p:sp>
        <p:nvSpPr>
          <p:cNvPr id="125" name="Google Shape;125;p15"/>
          <p:cNvSpPr txBox="1"/>
          <p:nvPr/>
        </p:nvSpPr>
        <p:spPr>
          <a:xfrm>
            <a:off x="2691765" y="1684020"/>
            <a:ext cx="1515158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800">
                <a:solidFill>
                  <a:srgbClr val="3A3838"/>
                </a:solidFill>
                <a:latin typeface="Gill Sans"/>
                <a:ea typeface="Gill Sans"/>
                <a:cs typeface="Gill Sans"/>
                <a:sym typeface="Gill Sans"/>
              </a:rPr>
              <a:t>Comparison</a:t>
            </a:r>
            <a:endParaRPr b="1" sz="1800">
              <a:solidFill>
                <a:srgbClr val="3A3838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126" name="Google Shape;126;p15"/>
          <p:cNvSpPr txBox="1"/>
          <p:nvPr/>
        </p:nvSpPr>
        <p:spPr>
          <a:xfrm>
            <a:off x="2691765" y="2002155"/>
            <a:ext cx="3451225" cy="106182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400">
                <a:solidFill>
                  <a:srgbClr val="3A3838"/>
                </a:solidFill>
                <a:latin typeface="Gill Sans"/>
                <a:ea typeface="Gill Sans"/>
                <a:cs typeface="Gill Sans"/>
                <a:sym typeface="Gill Sans"/>
              </a:rPr>
              <a:t>A complex idea can be conveyed with just a single still image, namely making it possible to absorb large amounts of data quickly.</a:t>
            </a:r>
            <a:endParaRPr sz="1400">
              <a:solidFill>
                <a:srgbClr val="3A3838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127" name="Google Shape;127;p15"/>
          <p:cNvSpPr txBox="1"/>
          <p:nvPr/>
        </p:nvSpPr>
        <p:spPr>
          <a:xfrm>
            <a:off x="7519035" y="1684020"/>
            <a:ext cx="1550233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800">
                <a:solidFill>
                  <a:srgbClr val="3A3838"/>
                </a:solidFill>
                <a:latin typeface="Gill Sans"/>
                <a:ea typeface="Gill Sans"/>
                <a:cs typeface="Gill Sans"/>
                <a:sym typeface="Gill Sans"/>
              </a:rPr>
              <a:t>Certification</a:t>
            </a:r>
            <a:endParaRPr b="1" sz="1800">
              <a:solidFill>
                <a:srgbClr val="3A3838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128" name="Google Shape;128;p15"/>
          <p:cNvSpPr txBox="1"/>
          <p:nvPr/>
        </p:nvSpPr>
        <p:spPr>
          <a:xfrm>
            <a:off x="7519035" y="2002155"/>
            <a:ext cx="3451225" cy="73866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400">
                <a:solidFill>
                  <a:srgbClr val="3A3838"/>
                </a:solidFill>
                <a:latin typeface="Gill Sans"/>
                <a:ea typeface="Gill Sans"/>
                <a:cs typeface="Gill Sans"/>
                <a:sym typeface="Gill Sans"/>
              </a:rPr>
              <a:t>Show and explain your  web, app or software  projects using these  gadget templates</a:t>
            </a:r>
            <a:endParaRPr sz="1400">
              <a:solidFill>
                <a:srgbClr val="3A3838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129" name="Google Shape;129;p15"/>
          <p:cNvSpPr txBox="1"/>
          <p:nvPr/>
        </p:nvSpPr>
        <p:spPr>
          <a:xfrm>
            <a:off x="7519035" y="3792855"/>
            <a:ext cx="997389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800">
                <a:solidFill>
                  <a:srgbClr val="3A3838"/>
                </a:solidFill>
                <a:latin typeface="Gill Sans"/>
                <a:ea typeface="Gill Sans"/>
                <a:cs typeface="Gill Sans"/>
                <a:sym typeface="Gill Sans"/>
              </a:rPr>
              <a:t>Choose</a:t>
            </a:r>
            <a:endParaRPr b="1" sz="1800">
              <a:solidFill>
                <a:srgbClr val="3A3838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130" name="Google Shape;130;p15"/>
          <p:cNvSpPr txBox="1"/>
          <p:nvPr/>
        </p:nvSpPr>
        <p:spPr>
          <a:xfrm>
            <a:off x="7519035" y="4110990"/>
            <a:ext cx="3451225" cy="106182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400">
                <a:solidFill>
                  <a:srgbClr val="3A3838"/>
                </a:solidFill>
                <a:latin typeface="Gill Sans"/>
                <a:ea typeface="Gill Sans"/>
                <a:cs typeface="Gill Sans"/>
                <a:sym typeface="Gill Sans"/>
              </a:rPr>
              <a:t>A complex idea can be conveyed with just a single still image, namely making it possible to absorb large amounts of data quickly.</a:t>
            </a:r>
            <a:endParaRPr sz="1400">
              <a:solidFill>
                <a:srgbClr val="3A3838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131" name="Google Shape;131;p15"/>
          <p:cNvSpPr txBox="1"/>
          <p:nvPr/>
        </p:nvSpPr>
        <p:spPr>
          <a:xfrm>
            <a:off x="2743200" y="3792855"/>
            <a:ext cx="1535998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800">
                <a:solidFill>
                  <a:srgbClr val="3A3838"/>
                </a:solidFill>
                <a:latin typeface="Gill Sans"/>
                <a:ea typeface="Gill Sans"/>
                <a:cs typeface="Gill Sans"/>
                <a:sym typeface="Gill Sans"/>
              </a:rPr>
              <a:t>Commission</a:t>
            </a:r>
            <a:endParaRPr b="1" sz="1800">
              <a:solidFill>
                <a:srgbClr val="3A3838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132" name="Google Shape;132;p15"/>
          <p:cNvSpPr txBox="1"/>
          <p:nvPr/>
        </p:nvSpPr>
        <p:spPr>
          <a:xfrm>
            <a:off x="2743200" y="4110990"/>
            <a:ext cx="3451225" cy="73866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400">
                <a:solidFill>
                  <a:srgbClr val="3A3838"/>
                </a:solidFill>
                <a:latin typeface="Gill Sans"/>
                <a:ea typeface="Gill Sans"/>
                <a:cs typeface="Gill Sans"/>
                <a:sym typeface="Gill Sans"/>
              </a:rPr>
              <a:t>Show and explain your  web, app or software  projects using these  gadget templates</a:t>
            </a:r>
            <a:endParaRPr sz="1400">
              <a:solidFill>
                <a:srgbClr val="3A3838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</p:spTree>
  </p:cSld>
  <p:clrMapOvr>
    <a:masterClrMapping/>
  </p:clrMapOvr>
  <mc:AlternateContent>
    <mc:Choice Requires="p14">
      <p:transition spd="slow" p14:dur="1300">
        <p:fade thruBlk="1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7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16"/>
          <p:cNvSpPr/>
          <p:nvPr/>
        </p:nvSpPr>
        <p:spPr>
          <a:xfrm>
            <a:off x="1730255" y="1456051"/>
            <a:ext cx="2190246" cy="2484458"/>
          </a:xfrm>
          <a:prstGeom prst="roundRect">
            <a:avLst>
              <a:gd fmla="val 16667" name="adj"/>
            </a:avLst>
          </a:prstGeom>
          <a:solidFill>
            <a:srgbClr val="923C92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3A3838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139" name="Google Shape;139;p16"/>
          <p:cNvSpPr/>
          <p:nvPr/>
        </p:nvSpPr>
        <p:spPr>
          <a:xfrm>
            <a:off x="5004781" y="1456051"/>
            <a:ext cx="2182339" cy="2484458"/>
          </a:xfrm>
          <a:prstGeom prst="roundRect">
            <a:avLst>
              <a:gd fmla="val 16667" name="adj"/>
            </a:avLst>
          </a:prstGeom>
          <a:noFill/>
          <a:ln cap="flat" cmpd="sng" w="19050">
            <a:solidFill>
              <a:srgbClr val="F1890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3A3838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140" name="Google Shape;140;p16"/>
          <p:cNvSpPr/>
          <p:nvPr/>
        </p:nvSpPr>
        <p:spPr>
          <a:xfrm>
            <a:off x="8271400" y="1456051"/>
            <a:ext cx="2190246" cy="2484458"/>
          </a:xfrm>
          <a:prstGeom prst="roundRect">
            <a:avLst>
              <a:gd fmla="val 16667" name="adj"/>
            </a:avLst>
          </a:prstGeom>
          <a:solidFill>
            <a:srgbClr val="8EC223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3A3838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grpSp>
        <p:nvGrpSpPr>
          <p:cNvPr id="141" name="Google Shape;141;p16"/>
          <p:cNvGrpSpPr/>
          <p:nvPr/>
        </p:nvGrpSpPr>
        <p:grpSpPr>
          <a:xfrm>
            <a:off x="5658919" y="2261252"/>
            <a:ext cx="874064" cy="874054"/>
            <a:chOff x="8601075" y="5575300"/>
            <a:chExt cx="433388" cy="433388"/>
          </a:xfrm>
        </p:grpSpPr>
        <p:sp>
          <p:nvSpPr>
            <p:cNvPr id="142" name="Google Shape;142;p16"/>
            <p:cNvSpPr/>
            <p:nvPr/>
          </p:nvSpPr>
          <p:spPr>
            <a:xfrm>
              <a:off x="8780463" y="5803900"/>
              <a:ext cx="71438" cy="69850"/>
            </a:xfrm>
            <a:custGeom>
              <a:rect b="b" l="l" r="r" t="t"/>
              <a:pathLst>
                <a:path extrusionOk="0" h="19" w="19">
                  <a:moveTo>
                    <a:pt x="18" y="11"/>
                  </a:moveTo>
                  <a:cubicBezTo>
                    <a:pt x="19" y="12"/>
                    <a:pt x="18" y="13"/>
                    <a:pt x="16" y="14"/>
                  </a:cubicBezTo>
                  <a:cubicBezTo>
                    <a:pt x="3" y="19"/>
                    <a:pt x="3" y="19"/>
                    <a:pt x="3" y="19"/>
                  </a:cubicBezTo>
                  <a:cubicBezTo>
                    <a:pt x="1" y="19"/>
                    <a:pt x="0" y="18"/>
                    <a:pt x="0" y="16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1"/>
                    <a:pt x="4" y="0"/>
                    <a:pt x="5" y="1"/>
                  </a:cubicBezTo>
                  <a:lnTo>
                    <a:pt x="18" y="11"/>
                  </a:lnTo>
                  <a:close/>
                </a:path>
              </a:pathLst>
            </a:custGeom>
            <a:solidFill>
              <a:srgbClr val="F1890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3A3838"/>
                </a:solidFill>
                <a:latin typeface="Gill Sans"/>
                <a:ea typeface="Gill Sans"/>
                <a:cs typeface="Gill Sans"/>
                <a:sym typeface="Gill Sans"/>
              </a:endParaRPr>
            </a:p>
          </p:txBody>
        </p:sp>
        <p:sp>
          <p:nvSpPr>
            <p:cNvPr id="143" name="Google Shape;143;p16"/>
            <p:cNvSpPr/>
            <p:nvPr/>
          </p:nvSpPr>
          <p:spPr>
            <a:xfrm>
              <a:off x="8810625" y="5627688"/>
              <a:ext cx="187325" cy="198438"/>
            </a:xfrm>
            <a:custGeom>
              <a:rect b="b" l="l" r="r" t="t"/>
              <a:pathLst>
                <a:path extrusionOk="0" h="53" w="50">
                  <a:moveTo>
                    <a:pt x="22" y="50"/>
                  </a:moveTo>
                  <a:cubicBezTo>
                    <a:pt x="45" y="22"/>
                    <a:pt x="45" y="22"/>
                    <a:pt x="45" y="22"/>
                  </a:cubicBezTo>
                  <a:cubicBezTo>
                    <a:pt x="50" y="16"/>
                    <a:pt x="50" y="16"/>
                    <a:pt x="50" y="16"/>
                  </a:cubicBezTo>
                  <a:cubicBezTo>
                    <a:pt x="42" y="9"/>
                    <a:pt x="42" y="9"/>
                    <a:pt x="42" y="9"/>
                  </a:cubicBezTo>
                  <a:cubicBezTo>
                    <a:pt x="38" y="6"/>
                    <a:pt x="38" y="6"/>
                    <a:pt x="38" y="6"/>
                  </a:cubicBezTo>
                  <a:cubicBezTo>
                    <a:pt x="30" y="0"/>
                    <a:pt x="30" y="0"/>
                    <a:pt x="30" y="0"/>
                  </a:cubicBezTo>
                  <a:cubicBezTo>
                    <a:pt x="25" y="6"/>
                    <a:pt x="25" y="6"/>
                    <a:pt x="25" y="6"/>
                  </a:cubicBezTo>
                  <a:cubicBezTo>
                    <a:pt x="2" y="34"/>
                    <a:pt x="2" y="34"/>
                    <a:pt x="2" y="34"/>
                  </a:cubicBezTo>
                  <a:cubicBezTo>
                    <a:pt x="0" y="38"/>
                    <a:pt x="1" y="43"/>
                    <a:pt x="5" y="46"/>
                  </a:cubicBezTo>
                  <a:cubicBezTo>
                    <a:pt x="9" y="50"/>
                    <a:pt x="9" y="50"/>
                    <a:pt x="9" y="50"/>
                  </a:cubicBezTo>
                  <a:cubicBezTo>
                    <a:pt x="13" y="53"/>
                    <a:pt x="18" y="53"/>
                    <a:pt x="22" y="50"/>
                  </a:cubicBezTo>
                  <a:close/>
                </a:path>
              </a:pathLst>
            </a:custGeom>
            <a:solidFill>
              <a:srgbClr val="F1890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3A3838"/>
                </a:solidFill>
                <a:latin typeface="Gill Sans"/>
                <a:ea typeface="Gill Sans"/>
                <a:cs typeface="Gill Sans"/>
                <a:sym typeface="Gill Sans"/>
              </a:endParaRPr>
            </a:p>
          </p:txBody>
        </p:sp>
        <p:sp>
          <p:nvSpPr>
            <p:cNvPr id="144" name="Google Shape;144;p16"/>
            <p:cNvSpPr/>
            <p:nvPr/>
          </p:nvSpPr>
          <p:spPr>
            <a:xfrm>
              <a:off x="8934450" y="5575300"/>
              <a:ext cx="100013" cy="96838"/>
            </a:xfrm>
            <a:custGeom>
              <a:rect b="b" l="l" r="r" t="t"/>
              <a:pathLst>
                <a:path extrusionOk="0" h="26" w="27">
                  <a:moveTo>
                    <a:pt x="0" y="9"/>
                  </a:moveTo>
                  <a:cubicBezTo>
                    <a:pt x="5" y="14"/>
                    <a:pt x="5" y="14"/>
                    <a:pt x="5" y="14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5" y="20"/>
                    <a:pt x="25" y="20"/>
                    <a:pt x="25" y="20"/>
                  </a:cubicBezTo>
                  <a:cubicBezTo>
                    <a:pt x="27" y="17"/>
                    <a:pt x="27" y="13"/>
                    <a:pt x="24" y="11"/>
                  </a:cubicBezTo>
                  <a:cubicBezTo>
                    <a:pt x="14" y="3"/>
                    <a:pt x="14" y="3"/>
                    <a:pt x="14" y="3"/>
                  </a:cubicBezTo>
                  <a:cubicBezTo>
                    <a:pt x="11" y="0"/>
                    <a:pt x="7" y="1"/>
                    <a:pt x="5" y="4"/>
                  </a:cubicBezTo>
                  <a:lnTo>
                    <a:pt x="0" y="9"/>
                  </a:lnTo>
                  <a:close/>
                </a:path>
              </a:pathLst>
            </a:custGeom>
            <a:solidFill>
              <a:srgbClr val="F1890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3A3838"/>
                </a:solidFill>
                <a:latin typeface="Gill Sans"/>
                <a:ea typeface="Gill Sans"/>
                <a:cs typeface="Gill Sans"/>
                <a:sym typeface="Gill Sans"/>
              </a:endParaRPr>
            </a:p>
          </p:txBody>
        </p:sp>
        <p:sp>
          <p:nvSpPr>
            <p:cNvPr id="145" name="Google Shape;145;p16"/>
            <p:cNvSpPr/>
            <p:nvPr/>
          </p:nvSpPr>
          <p:spPr>
            <a:xfrm>
              <a:off x="8659813" y="5878513"/>
              <a:ext cx="109538" cy="82550"/>
            </a:xfrm>
            <a:custGeom>
              <a:rect b="b" l="l" r="r" t="t"/>
              <a:pathLst>
                <a:path extrusionOk="0" h="22" w="29">
                  <a:moveTo>
                    <a:pt x="27" y="8"/>
                  </a:moveTo>
                  <a:cubicBezTo>
                    <a:pt x="14" y="20"/>
                    <a:pt x="14" y="20"/>
                    <a:pt x="14" y="20"/>
                  </a:cubicBezTo>
                  <a:cubicBezTo>
                    <a:pt x="13" y="22"/>
                    <a:pt x="10" y="22"/>
                    <a:pt x="8" y="20"/>
                  </a:cubicBezTo>
                  <a:cubicBezTo>
                    <a:pt x="2" y="14"/>
                    <a:pt x="2" y="14"/>
                    <a:pt x="2" y="14"/>
                  </a:cubicBezTo>
                  <a:cubicBezTo>
                    <a:pt x="0" y="12"/>
                    <a:pt x="0" y="9"/>
                    <a:pt x="2" y="8"/>
                  </a:cubicBezTo>
                  <a:cubicBezTo>
                    <a:pt x="4" y="6"/>
                    <a:pt x="6" y="6"/>
                    <a:pt x="8" y="8"/>
                  </a:cubicBezTo>
                  <a:cubicBezTo>
                    <a:pt x="11" y="11"/>
                    <a:pt x="11" y="11"/>
                    <a:pt x="11" y="11"/>
                  </a:cubicBezTo>
                  <a:cubicBezTo>
                    <a:pt x="21" y="2"/>
                    <a:pt x="21" y="2"/>
                    <a:pt x="21" y="2"/>
                  </a:cubicBezTo>
                  <a:cubicBezTo>
                    <a:pt x="22" y="0"/>
                    <a:pt x="25" y="0"/>
                    <a:pt x="27" y="2"/>
                  </a:cubicBezTo>
                  <a:cubicBezTo>
                    <a:pt x="29" y="3"/>
                    <a:pt x="29" y="6"/>
                    <a:pt x="27" y="8"/>
                  </a:cubicBezTo>
                  <a:close/>
                </a:path>
              </a:pathLst>
            </a:custGeom>
            <a:solidFill>
              <a:srgbClr val="F1890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3A3838"/>
                </a:solidFill>
                <a:latin typeface="Gill Sans"/>
                <a:ea typeface="Gill Sans"/>
                <a:cs typeface="Gill Sans"/>
                <a:sym typeface="Gill Sans"/>
              </a:endParaRPr>
            </a:p>
          </p:txBody>
        </p:sp>
        <p:sp>
          <p:nvSpPr>
            <p:cNvPr id="146" name="Google Shape;146;p16"/>
            <p:cNvSpPr/>
            <p:nvPr/>
          </p:nvSpPr>
          <p:spPr>
            <a:xfrm>
              <a:off x="8601075" y="5575300"/>
              <a:ext cx="322263" cy="433388"/>
            </a:xfrm>
            <a:custGeom>
              <a:rect b="b" l="l" r="r" t="t"/>
              <a:pathLst>
                <a:path extrusionOk="0" h="116" w="86">
                  <a:moveTo>
                    <a:pt x="86" y="91"/>
                  </a:moveTo>
                  <a:cubicBezTo>
                    <a:pt x="86" y="65"/>
                    <a:pt x="86" y="65"/>
                    <a:pt x="86" y="65"/>
                  </a:cubicBezTo>
                  <a:cubicBezTo>
                    <a:pt x="84" y="69"/>
                    <a:pt x="84" y="69"/>
                    <a:pt x="84" y="69"/>
                  </a:cubicBezTo>
                  <a:cubicBezTo>
                    <a:pt x="83" y="69"/>
                    <a:pt x="83" y="69"/>
                    <a:pt x="82" y="70"/>
                  </a:cubicBezTo>
                  <a:cubicBezTo>
                    <a:pt x="81" y="70"/>
                    <a:pt x="80" y="71"/>
                    <a:pt x="79" y="72"/>
                  </a:cubicBezTo>
                  <a:cubicBezTo>
                    <a:pt x="79" y="78"/>
                    <a:pt x="79" y="78"/>
                    <a:pt x="79" y="78"/>
                  </a:cubicBezTo>
                  <a:cubicBezTo>
                    <a:pt x="79" y="91"/>
                    <a:pt x="79" y="91"/>
                    <a:pt x="79" y="91"/>
                  </a:cubicBezTo>
                  <a:cubicBezTo>
                    <a:pt x="62" y="91"/>
                    <a:pt x="62" y="91"/>
                    <a:pt x="62" y="91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30" y="109"/>
                    <a:pt x="30" y="109"/>
                    <a:pt x="30" y="109"/>
                  </a:cubicBezTo>
                  <a:cubicBezTo>
                    <a:pt x="16" y="109"/>
                    <a:pt x="16" y="109"/>
                    <a:pt x="16" y="109"/>
                  </a:cubicBezTo>
                  <a:cubicBezTo>
                    <a:pt x="11" y="109"/>
                    <a:pt x="7" y="105"/>
                    <a:pt x="7" y="100"/>
                  </a:cubicBezTo>
                  <a:cubicBezTo>
                    <a:pt x="7" y="17"/>
                    <a:pt x="7" y="17"/>
                    <a:pt x="7" y="17"/>
                  </a:cubicBezTo>
                  <a:cubicBezTo>
                    <a:pt x="7" y="14"/>
                    <a:pt x="8" y="12"/>
                    <a:pt x="9" y="10"/>
                  </a:cubicBezTo>
                  <a:cubicBezTo>
                    <a:pt x="11" y="9"/>
                    <a:pt x="13" y="8"/>
                    <a:pt x="16" y="8"/>
                  </a:cubicBezTo>
                  <a:cubicBezTo>
                    <a:pt x="70" y="8"/>
                    <a:pt x="70" y="8"/>
                    <a:pt x="70" y="8"/>
                  </a:cubicBezTo>
                  <a:cubicBezTo>
                    <a:pt x="73" y="8"/>
                    <a:pt x="75" y="9"/>
                    <a:pt x="77" y="10"/>
                  </a:cubicBezTo>
                  <a:cubicBezTo>
                    <a:pt x="77" y="11"/>
                    <a:pt x="78" y="11"/>
                    <a:pt x="78" y="12"/>
                  </a:cubicBezTo>
                  <a:cubicBezTo>
                    <a:pt x="83" y="6"/>
                    <a:pt x="83" y="6"/>
                    <a:pt x="83" y="6"/>
                  </a:cubicBezTo>
                  <a:cubicBezTo>
                    <a:pt x="82" y="5"/>
                    <a:pt x="82" y="5"/>
                    <a:pt x="82" y="5"/>
                  </a:cubicBezTo>
                  <a:cubicBezTo>
                    <a:pt x="79" y="2"/>
                    <a:pt x="75" y="0"/>
                    <a:pt x="71" y="0"/>
                  </a:cubicBezTo>
                  <a:cubicBezTo>
                    <a:pt x="71" y="0"/>
                    <a:pt x="71" y="0"/>
                    <a:pt x="71" y="0"/>
                  </a:cubicBezTo>
                  <a:cubicBezTo>
                    <a:pt x="15" y="0"/>
                    <a:pt x="15" y="0"/>
                    <a:pt x="15" y="0"/>
                  </a:cubicBezTo>
                  <a:cubicBezTo>
                    <a:pt x="15" y="0"/>
                    <a:pt x="15" y="0"/>
                    <a:pt x="15" y="0"/>
                  </a:cubicBezTo>
                  <a:cubicBezTo>
                    <a:pt x="11" y="0"/>
                    <a:pt x="7" y="2"/>
                    <a:pt x="4" y="5"/>
                  </a:cubicBezTo>
                  <a:cubicBezTo>
                    <a:pt x="1" y="8"/>
                    <a:pt x="0" y="11"/>
                    <a:pt x="0" y="16"/>
                  </a:cubicBezTo>
                  <a:cubicBezTo>
                    <a:pt x="0" y="101"/>
                    <a:pt x="0" y="101"/>
                    <a:pt x="0" y="101"/>
                  </a:cubicBezTo>
                  <a:cubicBezTo>
                    <a:pt x="0" y="109"/>
                    <a:pt x="6" y="116"/>
                    <a:pt x="15" y="116"/>
                  </a:cubicBezTo>
                  <a:cubicBezTo>
                    <a:pt x="30" y="116"/>
                    <a:pt x="30" y="116"/>
                    <a:pt x="30" y="116"/>
                  </a:cubicBezTo>
                  <a:cubicBezTo>
                    <a:pt x="56" y="116"/>
                    <a:pt x="56" y="116"/>
                    <a:pt x="56" y="116"/>
                  </a:cubicBezTo>
                  <a:cubicBezTo>
                    <a:pt x="62" y="116"/>
                    <a:pt x="62" y="116"/>
                    <a:pt x="62" y="116"/>
                  </a:cubicBezTo>
                  <a:cubicBezTo>
                    <a:pt x="64" y="116"/>
                    <a:pt x="65" y="115"/>
                    <a:pt x="66" y="114"/>
                  </a:cubicBezTo>
                  <a:cubicBezTo>
                    <a:pt x="85" y="96"/>
                    <a:pt x="85" y="96"/>
                    <a:pt x="85" y="96"/>
                  </a:cubicBezTo>
                  <a:cubicBezTo>
                    <a:pt x="86" y="95"/>
                    <a:pt x="86" y="93"/>
                    <a:pt x="86" y="92"/>
                  </a:cubicBezTo>
                  <a:cubicBezTo>
                    <a:pt x="86" y="92"/>
                    <a:pt x="86" y="92"/>
                    <a:pt x="86" y="91"/>
                  </a:cubicBezTo>
                  <a:close/>
                </a:path>
              </a:pathLst>
            </a:custGeom>
            <a:solidFill>
              <a:srgbClr val="F1890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3A3838"/>
                </a:solidFill>
                <a:latin typeface="Gill Sans"/>
                <a:ea typeface="Gill Sans"/>
                <a:cs typeface="Gill Sans"/>
                <a:sym typeface="Gill Sans"/>
              </a:endParaRPr>
            </a:p>
          </p:txBody>
        </p:sp>
        <p:sp>
          <p:nvSpPr>
            <p:cNvPr id="147" name="Google Shape;147;p16"/>
            <p:cNvSpPr/>
            <p:nvPr/>
          </p:nvSpPr>
          <p:spPr>
            <a:xfrm>
              <a:off x="8653463" y="5657850"/>
              <a:ext cx="209550" cy="25400"/>
            </a:xfrm>
            <a:custGeom>
              <a:rect b="b" l="l" r="r" t="t"/>
              <a:pathLst>
                <a:path extrusionOk="0" h="7" w="56">
                  <a:moveTo>
                    <a:pt x="54" y="0"/>
                  </a:move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cubicBezTo>
                    <a:pt x="0" y="6"/>
                    <a:pt x="2" y="7"/>
                    <a:pt x="4" y="7"/>
                  </a:cubicBezTo>
                  <a:cubicBezTo>
                    <a:pt x="50" y="7"/>
                    <a:pt x="50" y="7"/>
                    <a:pt x="50" y="7"/>
                  </a:cubicBezTo>
                  <a:cubicBezTo>
                    <a:pt x="56" y="0"/>
                    <a:pt x="56" y="0"/>
                    <a:pt x="56" y="0"/>
                  </a:cubicBezTo>
                  <a:cubicBezTo>
                    <a:pt x="55" y="0"/>
                    <a:pt x="55" y="0"/>
                    <a:pt x="54" y="0"/>
                  </a:cubicBezTo>
                  <a:close/>
                </a:path>
              </a:pathLst>
            </a:custGeom>
            <a:solidFill>
              <a:srgbClr val="F1890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3A3838"/>
                </a:solidFill>
                <a:latin typeface="Gill Sans"/>
                <a:ea typeface="Gill Sans"/>
                <a:cs typeface="Gill Sans"/>
                <a:sym typeface="Gill Sans"/>
              </a:endParaRPr>
            </a:p>
          </p:txBody>
        </p:sp>
        <p:sp>
          <p:nvSpPr>
            <p:cNvPr id="148" name="Google Shape;148;p16"/>
            <p:cNvSpPr/>
            <p:nvPr/>
          </p:nvSpPr>
          <p:spPr>
            <a:xfrm>
              <a:off x="8653463" y="5713413"/>
              <a:ext cx="163513" cy="25400"/>
            </a:xfrm>
            <a:custGeom>
              <a:rect b="b" l="l" r="r" t="t"/>
              <a:pathLst>
                <a:path extrusionOk="0" h="7" w="44">
                  <a:moveTo>
                    <a:pt x="44" y="0"/>
                  </a:move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1"/>
                    <a:pt x="0" y="3"/>
                  </a:cubicBezTo>
                  <a:cubicBezTo>
                    <a:pt x="0" y="5"/>
                    <a:pt x="2" y="7"/>
                    <a:pt x="4" y="7"/>
                  </a:cubicBezTo>
                  <a:cubicBezTo>
                    <a:pt x="38" y="7"/>
                    <a:pt x="38" y="7"/>
                    <a:pt x="38" y="7"/>
                  </a:cubicBezTo>
                  <a:cubicBezTo>
                    <a:pt x="38" y="7"/>
                    <a:pt x="38" y="7"/>
                    <a:pt x="39" y="6"/>
                  </a:cubicBezTo>
                  <a:lnTo>
                    <a:pt x="44" y="0"/>
                  </a:lnTo>
                  <a:close/>
                </a:path>
              </a:pathLst>
            </a:custGeom>
            <a:solidFill>
              <a:srgbClr val="F1890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3A3838"/>
                </a:solidFill>
                <a:latin typeface="Gill Sans"/>
                <a:ea typeface="Gill Sans"/>
                <a:cs typeface="Gill Sans"/>
                <a:sym typeface="Gill Sans"/>
              </a:endParaRPr>
            </a:p>
          </p:txBody>
        </p:sp>
        <p:sp>
          <p:nvSpPr>
            <p:cNvPr id="149" name="Google Shape;149;p16"/>
            <p:cNvSpPr/>
            <p:nvPr/>
          </p:nvSpPr>
          <p:spPr>
            <a:xfrm>
              <a:off x="8653463" y="5765800"/>
              <a:ext cx="134938" cy="26988"/>
            </a:xfrm>
            <a:custGeom>
              <a:rect b="b" l="l" r="r" t="t"/>
              <a:pathLst>
                <a:path extrusionOk="0" h="7" w="36">
                  <a:moveTo>
                    <a:pt x="36" y="3"/>
                  </a:moveTo>
                  <a:cubicBezTo>
                    <a:pt x="36" y="2"/>
                    <a:pt x="36" y="1"/>
                    <a:pt x="36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cubicBezTo>
                    <a:pt x="0" y="6"/>
                    <a:pt x="2" y="7"/>
                    <a:pt x="4" y="7"/>
                  </a:cubicBezTo>
                  <a:cubicBezTo>
                    <a:pt x="31" y="7"/>
                    <a:pt x="31" y="7"/>
                    <a:pt x="31" y="7"/>
                  </a:cubicBezTo>
                  <a:cubicBezTo>
                    <a:pt x="32" y="5"/>
                    <a:pt x="34" y="4"/>
                    <a:pt x="36" y="3"/>
                  </a:cubicBezTo>
                  <a:close/>
                </a:path>
              </a:pathLst>
            </a:custGeom>
            <a:solidFill>
              <a:srgbClr val="F1890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3A3838"/>
                </a:solidFill>
                <a:latin typeface="Gill Sans"/>
                <a:ea typeface="Gill Sans"/>
                <a:cs typeface="Gill Sans"/>
                <a:sym typeface="Gill Sans"/>
              </a:endParaRPr>
            </a:p>
          </p:txBody>
        </p:sp>
        <p:sp>
          <p:nvSpPr>
            <p:cNvPr id="150" name="Google Shape;150;p16"/>
            <p:cNvSpPr/>
            <p:nvPr/>
          </p:nvSpPr>
          <p:spPr>
            <a:xfrm>
              <a:off x="8653463" y="5818188"/>
              <a:ext cx="107950" cy="30163"/>
            </a:xfrm>
            <a:custGeom>
              <a:rect b="b" l="l" r="r" t="t"/>
              <a:pathLst>
                <a:path extrusionOk="0" h="8" w="29">
                  <a:moveTo>
                    <a:pt x="4" y="0"/>
                  </a:moveTo>
                  <a:cubicBezTo>
                    <a:pt x="2" y="0"/>
                    <a:pt x="0" y="2"/>
                    <a:pt x="0" y="4"/>
                  </a:cubicBezTo>
                  <a:cubicBezTo>
                    <a:pt x="0" y="6"/>
                    <a:pt x="2" y="8"/>
                    <a:pt x="4" y="8"/>
                  </a:cubicBezTo>
                  <a:cubicBezTo>
                    <a:pt x="28" y="8"/>
                    <a:pt x="28" y="8"/>
                    <a:pt x="28" y="8"/>
                  </a:cubicBezTo>
                  <a:cubicBezTo>
                    <a:pt x="29" y="0"/>
                    <a:pt x="29" y="0"/>
                    <a:pt x="29" y="0"/>
                  </a:cubicBezTo>
                  <a:lnTo>
                    <a:pt x="4" y="0"/>
                  </a:lnTo>
                  <a:close/>
                </a:path>
              </a:pathLst>
            </a:custGeom>
            <a:solidFill>
              <a:srgbClr val="F1890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3A3838"/>
                </a:solidFill>
                <a:latin typeface="Gill Sans"/>
                <a:ea typeface="Gill Sans"/>
                <a:cs typeface="Gill Sans"/>
                <a:sym typeface="Gill Sans"/>
              </a:endParaRPr>
            </a:p>
          </p:txBody>
        </p:sp>
      </p:grpSp>
      <p:grpSp>
        <p:nvGrpSpPr>
          <p:cNvPr id="151" name="Google Shape;151;p16"/>
          <p:cNvGrpSpPr/>
          <p:nvPr/>
        </p:nvGrpSpPr>
        <p:grpSpPr>
          <a:xfrm>
            <a:off x="2445238" y="2193707"/>
            <a:ext cx="760279" cy="1009146"/>
            <a:chOff x="11153775" y="5430838"/>
            <a:chExt cx="441326" cy="585787"/>
          </a:xfrm>
        </p:grpSpPr>
        <p:sp>
          <p:nvSpPr>
            <p:cNvPr id="152" name="Google Shape;152;p16"/>
            <p:cNvSpPr/>
            <p:nvPr/>
          </p:nvSpPr>
          <p:spPr>
            <a:xfrm>
              <a:off x="11153775" y="5659438"/>
              <a:ext cx="261938" cy="357187"/>
            </a:xfrm>
            <a:custGeom>
              <a:rect b="b" l="l" r="r" t="t"/>
              <a:pathLst>
                <a:path extrusionOk="0" h="95" w="70">
                  <a:moveTo>
                    <a:pt x="53" y="0"/>
                  </a:moveTo>
                  <a:cubicBezTo>
                    <a:pt x="17" y="0"/>
                    <a:pt x="17" y="0"/>
                    <a:pt x="17" y="0"/>
                  </a:cubicBezTo>
                  <a:cubicBezTo>
                    <a:pt x="8" y="0"/>
                    <a:pt x="0" y="8"/>
                    <a:pt x="0" y="17"/>
                  </a:cubicBezTo>
                  <a:cubicBezTo>
                    <a:pt x="0" y="78"/>
                    <a:pt x="0" y="78"/>
                    <a:pt x="0" y="78"/>
                  </a:cubicBezTo>
                  <a:cubicBezTo>
                    <a:pt x="0" y="88"/>
                    <a:pt x="8" y="95"/>
                    <a:pt x="17" y="95"/>
                  </a:cubicBezTo>
                  <a:cubicBezTo>
                    <a:pt x="53" y="95"/>
                    <a:pt x="53" y="95"/>
                    <a:pt x="53" y="95"/>
                  </a:cubicBezTo>
                  <a:cubicBezTo>
                    <a:pt x="62" y="95"/>
                    <a:pt x="70" y="88"/>
                    <a:pt x="70" y="78"/>
                  </a:cubicBezTo>
                  <a:cubicBezTo>
                    <a:pt x="70" y="17"/>
                    <a:pt x="70" y="17"/>
                    <a:pt x="70" y="17"/>
                  </a:cubicBezTo>
                  <a:cubicBezTo>
                    <a:pt x="70" y="8"/>
                    <a:pt x="62" y="0"/>
                    <a:pt x="53" y="0"/>
                  </a:cubicBezTo>
                  <a:close/>
                  <a:moveTo>
                    <a:pt x="35" y="90"/>
                  </a:moveTo>
                  <a:cubicBezTo>
                    <a:pt x="32" y="90"/>
                    <a:pt x="30" y="88"/>
                    <a:pt x="30" y="85"/>
                  </a:cubicBezTo>
                  <a:cubicBezTo>
                    <a:pt x="30" y="82"/>
                    <a:pt x="32" y="80"/>
                    <a:pt x="35" y="80"/>
                  </a:cubicBezTo>
                  <a:cubicBezTo>
                    <a:pt x="38" y="80"/>
                    <a:pt x="40" y="82"/>
                    <a:pt x="40" y="85"/>
                  </a:cubicBezTo>
                  <a:cubicBezTo>
                    <a:pt x="40" y="88"/>
                    <a:pt x="38" y="90"/>
                    <a:pt x="35" y="90"/>
                  </a:cubicBezTo>
                  <a:close/>
                  <a:moveTo>
                    <a:pt x="57" y="76"/>
                  </a:moveTo>
                  <a:cubicBezTo>
                    <a:pt x="13" y="76"/>
                    <a:pt x="13" y="76"/>
                    <a:pt x="13" y="76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57" y="13"/>
                    <a:pt x="57" y="13"/>
                    <a:pt x="57" y="13"/>
                  </a:cubicBezTo>
                  <a:lnTo>
                    <a:pt x="57" y="76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3A3838"/>
                </a:solidFill>
                <a:latin typeface="Gill Sans"/>
                <a:ea typeface="Gill Sans"/>
                <a:cs typeface="Gill Sans"/>
                <a:sym typeface="Gill Sans"/>
              </a:endParaRPr>
            </a:p>
          </p:txBody>
        </p:sp>
        <p:sp>
          <p:nvSpPr>
            <p:cNvPr id="153" name="Google Shape;153;p16"/>
            <p:cNvSpPr/>
            <p:nvPr/>
          </p:nvSpPr>
          <p:spPr>
            <a:xfrm>
              <a:off x="11212513" y="5764213"/>
              <a:ext cx="142875" cy="79375"/>
            </a:xfrm>
            <a:custGeom>
              <a:rect b="b" l="l" r="r" t="t"/>
              <a:pathLst>
                <a:path extrusionOk="0" h="21" w="38">
                  <a:moveTo>
                    <a:pt x="35" y="3"/>
                  </a:moveTo>
                  <a:cubicBezTo>
                    <a:pt x="33" y="2"/>
                    <a:pt x="31" y="3"/>
                    <a:pt x="31" y="5"/>
                  </a:cubicBezTo>
                  <a:cubicBezTo>
                    <a:pt x="27" y="14"/>
                    <a:pt x="27" y="14"/>
                    <a:pt x="27" y="14"/>
                  </a:cubicBezTo>
                  <a:cubicBezTo>
                    <a:pt x="15" y="14"/>
                    <a:pt x="15" y="14"/>
                    <a:pt x="15" y="14"/>
                  </a:cubicBezTo>
                  <a:cubicBezTo>
                    <a:pt x="12" y="3"/>
                    <a:pt x="12" y="3"/>
                    <a:pt x="12" y="3"/>
                  </a:cubicBezTo>
                  <a:cubicBezTo>
                    <a:pt x="12" y="3"/>
                    <a:pt x="12" y="2"/>
                    <a:pt x="12" y="2"/>
                  </a:cubicBezTo>
                  <a:cubicBezTo>
                    <a:pt x="11" y="1"/>
                    <a:pt x="10" y="0"/>
                    <a:pt x="8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cubicBezTo>
                    <a:pt x="0" y="6"/>
                    <a:pt x="2" y="7"/>
                    <a:pt x="4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9" y="18"/>
                    <a:pt x="9" y="18"/>
                    <a:pt x="9" y="18"/>
                  </a:cubicBezTo>
                  <a:cubicBezTo>
                    <a:pt x="9" y="19"/>
                    <a:pt x="9" y="19"/>
                    <a:pt x="10" y="20"/>
                  </a:cubicBezTo>
                  <a:cubicBezTo>
                    <a:pt x="10" y="20"/>
                    <a:pt x="10" y="20"/>
                    <a:pt x="10" y="20"/>
                  </a:cubicBezTo>
                  <a:cubicBezTo>
                    <a:pt x="10" y="20"/>
                    <a:pt x="10" y="20"/>
                    <a:pt x="10" y="20"/>
                  </a:cubicBezTo>
                  <a:cubicBezTo>
                    <a:pt x="10" y="21"/>
                    <a:pt x="11" y="21"/>
                    <a:pt x="12" y="21"/>
                  </a:cubicBezTo>
                  <a:cubicBezTo>
                    <a:pt x="29" y="21"/>
                    <a:pt x="29" y="21"/>
                    <a:pt x="29" y="21"/>
                  </a:cubicBezTo>
                  <a:cubicBezTo>
                    <a:pt x="30" y="21"/>
                    <a:pt x="31" y="21"/>
                    <a:pt x="31" y="20"/>
                  </a:cubicBezTo>
                  <a:cubicBezTo>
                    <a:pt x="32" y="20"/>
                    <a:pt x="33" y="19"/>
                    <a:pt x="33" y="18"/>
                  </a:cubicBezTo>
                  <a:cubicBezTo>
                    <a:pt x="37" y="7"/>
                    <a:pt x="37" y="7"/>
                    <a:pt x="37" y="7"/>
                  </a:cubicBezTo>
                  <a:cubicBezTo>
                    <a:pt x="38" y="5"/>
                    <a:pt x="37" y="3"/>
                    <a:pt x="35" y="3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3A3838"/>
                </a:solidFill>
                <a:latin typeface="Gill Sans"/>
                <a:ea typeface="Gill Sans"/>
                <a:cs typeface="Gill Sans"/>
                <a:sym typeface="Gill Sans"/>
              </a:endParaRPr>
            </a:p>
          </p:txBody>
        </p:sp>
        <p:sp>
          <p:nvSpPr>
            <p:cNvPr id="154" name="Google Shape;154;p16"/>
            <p:cNvSpPr/>
            <p:nvPr/>
          </p:nvSpPr>
          <p:spPr>
            <a:xfrm>
              <a:off x="11250613" y="5849938"/>
              <a:ext cx="33338" cy="38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3A3838"/>
                </a:solidFill>
                <a:latin typeface="Gill Sans"/>
                <a:ea typeface="Gill Sans"/>
                <a:cs typeface="Gill Sans"/>
                <a:sym typeface="Gill Sans"/>
              </a:endParaRPr>
            </a:p>
          </p:txBody>
        </p:sp>
        <p:sp>
          <p:nvSpPr>
            <p:cNvPr id="155" name="Google Shape;155;p16"/>
            <p:cNvSpPr/>
            <p:nvPr/>
          </p:nvSpPr>
          <p:spPr>
            <a:xfrm>
              <a:off x="11303000" y="5849938"/>
              <a:ext cx="33338" cy="38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3A3838"/>
                </a:solidFill>
                <a:latin typeface="Gill Sans"/>
                <a:ea typeface="Gill Sans"/>
                <a:cs typeface="Gill Sans"/>
                <a:sym typeface="Gill Sans"/>
              </a:endParaRPr>
            </a:p>
          </p:txBody>
        </p:sp>
        <p:sp>
          <p:nvSpPr>
            <p:cNvPr id="156" name="Google Shape;156;p16"/>
            <p:cNvSpPr/>
            <p:nvPr/>
          </p:nvSpPr>
          <p:spPr>
            <a:xfrm>
              <a:off x="11399838" y="5430838"/>
              <a:ext cx="195263" cy="149225"/>
            </a:xfrm>
            <a:custGeom>
              <a:rect b="b" l="l" r="r" t="t"/>
              <a:pathLst>
                <a:path extrusionOk="0" h="40" w="52">
                  <a:moveTo>
                    <a:pt x="52" y="23"/>
                  </a:moveTo>
                  <a:cubicBezTo>
                    <a:pt x="52" y="14"/>
                    <a:pt x="45" y="7"/>
                    <a:pt x="36" y="7"/>
                  </a:cubicBezTo>
                  <a:cubicBezTo>
                    <a:pt x="33" y="7"/>
                    <a:pt x="31" y="7"/>
                    <a:pt x="29" y="8"/>
                  </a:cubicBezTo>
                  <a:cubicBezTo>
                    <a:pt x="29" y="4"/>
                    <a:pt x="25" y="0"/>
                    <a:pt x="21" y="0"/>
                  </a:cubicBezTo>
                  <a:cubicBezTo>
                    <a:pt x="16" y="0"/>
                    <a:pt x="13" y="4"/>
                    <a:pt x="13" y="9"/>
                  </a:cubicBezTo>
                  <a:cubicBezTo>
                    <a:pt x="13" y="10"/>
                    <a:pt x="13" y="10"/>
                    <a:pt x="13" y="10"/>
                  </a:cubicBezTo>
                  <a:cubicBezTo>
                    <a:pt x="5" y="10"/>
                    <a:pt x="0" y="17"/>
                    <a:pt x="0" y="25"/>
                  </a:cubicBezTo>
                  <a:cubicBezTo>
                    <a:pt x="0" y="33"/>
                    <a:pt x="5" y="40"/>
                    <a:pt x="13" y="40"/>
                  </a:cubicBezTo>
                  <a:cubicBezTo>
                    <a:pt x="39" y="40"/>
                    <a:pt x="39" y="40"/>
                    <a:pt x="39" y="40"/>
                  </a:cubicBezTo>
                  <a:cubicBezTo>
                    <a:pt x="46" y="40"/>
                    <a:pt x="52" y="33"/>
                    <a:pt x="52" y="25"/>
                  </a:cubicBezTo>
                  <a:cubicBezTo>
                    <a:pt x="52" y="25"/>
                    <a:pt x="52" y="24"/>
                    <a:pt x="52" y="24"/>
                  </a:cubicBezTo>
                  <a:cubicBezTo>
                    <a:pt x="52" y="24"/>
                    <a:pt x="52" y="24"/>
                    <a:pt x="52" y="23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3A3838"/>
                </a:solidFill>
                <a:latin typeface="Gill Sans"/>
                <a:ea typeface="Gill Sans"/>
                <a:cs typeface="Gill Sans"/>
                <a:sym typeface="Gill Sans"/>
              </a:endParaRPr>
            </a:p>
          </p:txBody>
        </p:sp>
        <p:sp>
          <p:nvSpPr>
            <p:cNvPr id="157" name="Google Shape;157;p16"/>
            <p:cNvSpPr/>
            <p:nvPr/>
          </p:nvSpPr>
          <p:spPr>
            <a:xfrm>
              <a:off x="11269663" y="5561013"/>
              <a:ext cx="22225" cy="23812"/>
            </a:xfrm>
            <a:custGeom>
              <a:rect b="b" l="l" r="r" t="t"/>
              <a:pathLst>
                <a:path extrusionOk="0" h="6" w="6">
                  <a:moveTo>
                    <a:pt x="6" y="2"/>
                  </a:moveTo>
                  <a:cubicBezTo>
                    <a:pt x="6" y="1"/>
                    <a:pt x="5" y="0"/>
                    <a:pt x="4" y="0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1" y="0"/>
                    <a:pt x="0" y="1"/>
                    <a:pt x="0" y="2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5"/>
                    <a:pt x="1" y="6"/>
                    <a:pt x="2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6"/>
                    <a:pt x="6" y="5"/>
                    <a:pt x="6" y="3"/>
                  </a:cubicBezTo>
                  <a:lnTo>
                    <a:pt x="6" y="2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3A3838"/>
                </a:solidFill>
                <a:latin typeface="Gill Sans"/>
                <a:ea typeface="Gill Sans"/>
                <a:cs typeface="Gill Sans"/>
                <a:sym typeface="Gill Sans"/>
              </a:endParaRPr>
            </a:p>
          </p:txBody>
        </p:sp>
        <p:sp>
          <p:nvSpPr>
            <p:cNvPr id="158" name="Google Shape;158;p16"/>
            <p:cNvSpPr/>
            <p:nvPr/>
          </p:nvSpPr>
          <p:spPr>
            <a:xfrm>
              <a:off x="11269663" y="5602288"/>
              <a:ext cx="22225" cy="23812"/>
            </a:xfrm>
            <a:custGeom>
              <a:rect b="b" l="l" r="r" t="t"/>
              <a:pathLst>
                <a:path extrusionOk="0" h="6" w="6">
                  <a:moveTo>
                    <a:pt x="6" y="2"/>
                  </a:moveTo>
                  <a:cubicBezTo>
                    <a:pt x="6" y="1"/>
                    <a:pt x="5" y="0"/>
                    <a:pt x="4" y="0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1" y="0"/>
                    <a:pt x="0" y="1"/>
                    <a:pt x="0" y="2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5"/>
                    <a:pt x="1" y="6"/>
                    <a:pt x="2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6"/>
                    <a:pt x="6" y="5"/>
                    <a:pt x="6" y="3"/>
                  </a:cubicBezTo>
                  <a:lnTo>
                    <a:pt x="6" y="2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3A3838"/>
                </a:solidFill>
                <a:latin typeface="Gill Sans"/>
                <a:ea typeface="Gill Sans"/>
                <a:cs typeface="Gill Sans"/>
                <a:sym typeface="Gill Sans"/>
              </a:endParaRPr>
            </a:p>
          </p:txBody>
        </p:sp>
        <p:sp>
          <p:nvSpPr>
            <p:cNvPr id="159" name="Google Shape;159;p16"/>
            <p:cNvSpPr/>
            <p:nvPr/>
          </p:nvSpPr>
          <p:spPr>
            <a:xfrm>
              <a:off x="11269663" y="5519738"/>
              <a:ext cx="22225" cy="19050"/>
            </a:xfrm>
            <a:custGeom>
              <a:rect b="b" l="l" r="r" t="t"/>
              <a:pathLst>
                <a:path extrusionOk="0" h="5" w="6">
                  <a:moveTo>
                    <a:pt x="6" y="2"/>
                  </a:moveTo>
                  <a:cubicBezTo>
                    <a:pt x="6" y="1"/>
                    <a:pt x="5" y="0"/>
                    <a:pt x="4" y="0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1" y="0"/>
                    <a:pt x="0" y="1"/>
                    <a:pt x="0" y="2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5"/>
                    <a:pt x="1" y="5"/>
                    <a:pt x="2" y="5"/>
                  </a:cubicBezTo>
                  <a:cubicBezTo>
                    <a:pt x="4" y="5"/>
                    <a:pt x="4" y="5"/>
                    <a:pt x="4" y="5"/>
                  </a:cubicBezTo>
                  <a:cubicBezTo>
                    <a:pt x="5" y="5"/>
                    <a:pt x="6" y="5"/>
                    <a:pt x="6" y="3"/>
                  </a:cubicBezTo>
                  <a:lnTo>
                    <a:pt x="6" y="2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3A3838"/>
                </a:solidFill>
                <a:latin typeface="Gill Sans"/>
                <a:ea typeface="Gill Sans"/>
                <a:cs typeface="Gill Sans"/>
                <a:sym typeface="Gill Sans"/>
              </a:endParaRPr>
            </a:p>
          </p:txBody>
        </p:sp>
        <p:sp>
          <p:nvSpPr>
            <p:cNvPr id="160" name="Google Shape;160;p16"/>
            <p:cNvSpPr/>
            <p:nvPr/>
          </p:nvSpPr>
          <p:spPr>
            <a:xfrm>
              <a:off x="11310938" y="5519738"/>
              <a:ext cx="22225" cy="19050"/>
            </a:xfrm>
            <a:custGeom>
              <a:rect b="b" l="l" r="r" t="t"/>
              <a:pathLst>
                <a:path extrusionOk="0" h="5" w="6">
                  <a:moveTo>
                    <a:pt x="6" y="2"/>
                  </a:moveTo>
                  <a:cubicBezTo>
                    <a:pt x="6" y="1"/>
                    <a:pt x="5" y="0"/>
                    <a:pt x="4" y="0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1" y="0"/>
                    <a:pt x="0" y="1"/>
                    <a:pt x="0" y="2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5"/>
                    <a:pt x="1" y="5"/>
                    <a:pt x="2" y="5"/>
                  </a:cubicBezTo>
                  <a:cubicBezTo>
                    <a:pt x="4" y="5"/>
                    <a:pt x="4" y="5"/>
                    <a:pt x="4" y="5"/>
                  </a:cubicBezTo>
                  <a:cubicBezTo>
                    <a:pt x="5" y="5"/>
                    <a:pt x="6" y="5"/>
                    <a:pt x="6" y="3"/>
                  </a:cubicBezTo>
                  <a:lnTo>
                    <a:pt x="6" y="2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3A3838"/>
                </a:solidFill>
                <a:latin typeface="Gill Sans"/>
                <a:ea typeface="Gill Sans"/>
                <a:cs typeface="Gill Sans"/>
                <a:sym typeface="Gill Sans"/>
              </a:endParaRPr>
            </a:p>
          </p:txBody>
        </p:sp>
        <p:sp>
          <p:nvSpPr>
            <p:cNvPr id="161" name="Google Shape;161;p16"/>
            <p:cNvSpPr/>
            <p:nvPr/>
          </p:nvSpPr>
          <p:spPr>
            <a:xfrm>
              <a:off x="11352213" y="5519738"/>
              <a:ext cx="22225" cy="19050"/>
            </a:xfrm>
            <a:custGeom>
              <a:rect b="b" l="l" r="r" t="t"/>
              <a:pathLst>
                <a:path extrusionOk="0" h="5" w="6">
                  <a:moveTo>
                    <a:pt x="6" y="2"/>
                  </a:moveTo>
                  <a:cubicBezTo>
                    <a:pt x="6" y="1"/>
                    <a:pt x="5" y="0"/>
                    <a:pt x="4" y="0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1" y="0"/>
                    <a:pt x="0" y="1"/>
                    <a:pt x="0" y="2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5"/>
                    <a:pt x="1" y="5"/>
                    <a:pt x="2" y="5"/>
                  </a:cubicBezTo>
                  <a:cubicBezTo>
                    <a:pt x="4" y="5"/>
                    <a:pt x="4" y="5"/>
                    <a:pt x="4" y="5"/>
                  </a:cubicBezTo>
                  <a:cubicBezTo>
                    <a:pt x="5" y="5"/>
                    <a:pt x="6" y="5"/>
                    <a:pt x="6" y="3"/>
                  </a:cubicBezTo>
                  <a:lnTo>
                    <a:pt x="6" y="2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3A3838"/>
                </a:solidFill>
                <a:latin typeface="Gill Sans"/>
                <a:ea typeface="Gill Sans"/>
                <a:cs typeface="Gill Sans"/>
                <a:sym typeface="Gill Sans"/>
              </a:endParaRPr>
            </a:p>
          </p:txBody>
        </p:sp>
      </p:grpSp>
      <p:grpSp>
        <p:nvGrpSpPr>
          <p:cNvPr id="162" name="Google Shape;162;p16"/>
          <p:cNvGrpSpPr/>
          <p:nvPr/>
        </p:nvGrpSpPr>
        <p:grpSpPr>
          <a:xfrm>
            <a:off x="8973219" y="2327320"/>
            <a:ext cx="786607" cy="681914"/>
            <a:chOff x="8555038" y="3732213"/>
            <a:chExt cx="441325" cy="382587"/>
          </a:xfrm>
        </p:grpSpPr>
        <p:sp>
          <p:nvSpPr>
            <p:cNvPr id="163" name="Google Shape;163;p16"/>
            <p:cNvSpPr/>
            <p:nvPr/>
          </p:nvSpPr>
          <p:spPr>
            <a:xfrm>
              <a:off x="8720138" y="3841750"/>
              <a:ext cx="276225" cy="273050"/>
            </a:xfrm>
            <a:custGeom>
              <a:rect b="b" l="l" r="r" t="t"/>
              <a:pathLst>
                <a:path extrusionOk="0" h="73" w="74">
                  <a:moveTo>
                    <a:pt x="70" y="70"/>
                  </a:moveTo>
                  <a:cubicBezTo>
                    <a:pt x="68" y="72"/>
                    <a:pt x="66" y="73"/>
                    <a:pt x="64" y="73"/>
                  </a:cubicBezTo>
                  <a:cubicBezTo>
                    <a:pt x="61" y="73"/>
                    <a:pt x="59" y="72"/>
                    <a:pt x="57" y="70"/>
                  </a:cubicBezTo>
                  <a:cubicBezTo>
                    <a:pt x="43" y="56"/>
                    <a:pt x="43" y="56"/>
                    <a:pt x="43" y="56"/>
                  </a:cubicBezTo>
                  <a:cubicBezTo>
                    <a:pt x="39" y="58"/>
                    <a:pt x="34" y="59"/>
                    <a:pt x="30" y="59"/>
                  </a:cubicBezTo>
                  <a:cubicBezTo>
                    <a:pt x="13" y="59"/>
                    <a:pt x="0" y="46"/>
                    <a:pt x="0" y="30"/>
                  </a:cubicBezTo>
                  <a:cubicBezTo>
                    <a:pt x="0" y="14"/>
                    <a:pt x="13" y="0"/>
                    <a:pt x="30" y="0"/>
                  </a:cubicBezTo>
                  <a:cubicBezTo>
                    <a:pt x="46" y="0"/>
                    <a:pt x="59" y="14"/>
                    <a:pt x="59" y="30"/>
                  </a:cubicBezTo>
                  <a:cubicBezTo>
                    <a:pt x="59" y="35"/>
                    <a:pt x="58" y="39"/>
                    <a:pt x="56" y="43"/>
                  </a:cubicBezTo>
                  <a:cubicBezTo>
                    <a:pt x="70" y="58"/>
                    <a:pt x="70" y="58"/>
                    <a:pt x="70" y="58"/>
                  </a:cubicBezTo>
                  <a:cubicBezTo>
                    <a:pt x="74" y="61"/>
                    <a:pt x="74" y="67"/>
                    <a:pt x="70" y="70"/>
                  </a:cubicBezTo>
                  <a:close/>
                  <a:moveTo>
                    <a:pt x="30" y="47"/>
                  </a:moveTo>
                  <a:cubicBezTo>
                    <a:pt x="39" y="47"/>
                    <a:pt x="47" y="39"/>
                    <a:pt x="47" y="30"/>
                  </a:cubicBezTo>
                  <a:cubicBezTo>
                    <a:pt x="47" y="20"/>
                    <a:pt x="39" y="13"/>
                    <a:pt x="30" y="13"/>
                  </a:cubicBezTo>
                  <a:cubicBezTo>
                    <a:pt x="20" y="13"/>
                    <a:pt x="12" y="20"/>
                    <a:pt x="12" y="30"/>
                  </a:cubicBezTo>
                  <a:cubicBezTo>
                    <a:pt x="12" y="39"/>
                    <a:pt x="20" y="47"/>
                    <a:pt x="30" y="47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3A3838"/>
                </a:solidFill>
                <a:latin typeface="Gill Sans"/>
                <a:ea typeface="Gill Sans"/>
                <a:cs typeface="Gill Sans"/>
                <a:sym typeface="Gill Sans"/>
              </a:endParaRPr>
            </a:p>
          </p:txBody>
        </p:sp>
        <p:sp>
          <p:nvSpPr>
            <p:cNvPr id="164" name="Google Shape;164;p16"/>
            <p:cNvSpPr/>
            <p:nvPr/>
          </p:nvSpPr>
          <p:spPr>
            <a:xfrm>
              <a:off x="8555038" y="3732213"/>
              <a:ext cx="179388" cy="139700"/>
            </a:xfrm>
            <a:custGeom>
              <a:rect b="b" l="l" r="r" t="t"/>
              <a:pathLst>
                <a:path extrusionOk="0" h="37" w="48">
                  <a:moveTo>
                    <a:pt x="7" y="37"/>
                  </a:moveTo>
                  <a:cubicBezTo>
                    <a:pt x="41" y="37"/>
                    <a:pt x="41" y="37"/>
                    <a:pt x="41" y="37"/>
                  </a:cubicBezTo>
                  <a:cubicBezTo>
                    <a:pt x="48" y="0"/>
                    <a:pt x="48" y="0"/>
                    <a:pt x="48" y="0"/>
                  </a:cubicBezTo>
                  <a:cubicBezTo>
                    <a:pt x="26" y="0"/>
                    <a:pt x="26" y="0"/>
                    <a:pt x="26" y="0"/>
                  </a:cubicBezTo>
                  <a:cubicBezTo>
                    <a:pt x="22" y="0"/>
                    <a:pt x="20" y="4"/>
                    <a:pt x="18" y="7"/>
                  </a:cubicBezTo>
                  <a:cubicBezTo>
                    <a:pt x="0" y="29"/>
                    <a:pt x="0" y="29"/>
                    <a:pt x="0" y="29"/>
                  </a:cubicBezTo>
                  <a:cubicBezTo>
                    <a:pt x="0" y="33"/>
                    <a:pt x="3" y="37"/>
                    <a:pt x="7" y="37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3A3838"/>
                </a:solidFill>
                <a:latin typeface="Gill Sans"/>
                <a:ea typeface="Gill Sans"/>
                <a:cs typeface="Gill Sans"/>
                <a:sym typeface="Gill Sans"/>
              </a:endParaRPr>
            </a:p>
          </p:txBody>
        </p:sp>
        <p:sp>
          <p:nvSpPr>
            <p:cNvPr id="165" name="Google Shape;165;p16"/>
            <p:cNvSpPr/>
            <p:nvPr/>
          </p:nvSpPr>
          <p:spPr>
            <a:xfrm>
              <a:off x="8756651" y="3732213"/>
              <a:ext cx="180975" cy="128587"/>
            </a:xfrm>
            <a:custGeom>
              <a:rect b="b" l="l" r="r" t="t"/>
              <a:pathLst>
                <a:path extrusionOk="0" h="34" w="48">
                  <a:moveTo>
                    <a:pt x="47" y="34"/>
                  </a:moveTo>
                  <a:cubicBezTo>
                    <a:pt x="48" y="33"/>
                    <a:pt x="48" y="31"/>
                    <a:pt x="48" y="29"/>
                  </a:cubicBezTo>
                  <a:cubicBezTo>
                    <a:pt x="31" y="7"/>
                    <a:pt x="31" y="7"/>
                    <a:pt x="31" y="7"/>
                  </a:cubicBezTo>
                  <a:cubicBezTo>
                    <a:pt x="29" y="4"/>
                    <a:pt x="26" y="0"/>
                    <a:pt x="23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5" y="25"/>
                    <a:pt x="5" y="25"/>
                    <a:pt x="5" y="25"/>
                  </a:cubicBezTo>
                  <a:cubicBezTo>
                    <a:pt x="9" y="23"/>
                    <a:pt x="14" y="22"/>
                    <a:pt x="20" y="22"/>
                  </a:cubicBezTo>
                  <a:cubicBezTo>
                    <a:pt x="30" y="22"/>
                    <a:pt x="40" y="27"/>
                    <a:pt x="47" y="34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3A3838"/>
                </a:solidFill>
                <a:latin typeface="Gill Sans"/>
                <a:ea typeface="Gill Sans"/>
                <a:cs typeface="Gill Sans"/>
                <a:sym typeface="Gill Sans"/>
              </a:endParaRPr>
            </a:p>
          </p:txBody>
        </p:sp>
        <p:sp>
          <p:nvSpPr>
            <p:cNvPr id="166" name="Google Shape;166;p16"/>
            <p:cNvSpPr/>
            <p:nvPr/>
          </p:nvSpPr>
          <p:spPr>
            <a:xfrm>
              <a:off x="8555038" y="3897313"/>
              <a:ext cx="352425" cy="217487"/>
            </a:xfrm>
            <a:custGeom>
              <a:rect b="b" l="l" r="r" t="t"/>
              <a:pathLst>
                <a:path extrusionOk="0" h="58" w="94">
                  <a:moveTo>
                    <a:pt x="74" y="52"/>
                  </a:moveTo>
                  <a:cubicBezTo>
                    <a:pt x="53" y="52"/>
                    <a:pt x="37" y="35"/>
                    <a:pt x="37" y="15"/>
                  </a:cubicBezTo>
                  <a:cubicBezTo>
                    <a:pt x="37" y="10"/>
                    <a:pt x="38" y="4"/>
                    <a:pt x="40" y="0"/>
                  </a:cubicBezTo>
                  <a:cubicBezTo>
                    <a:pt x="7" y="0"/>
                    <a:pt x="7" y="0"/>
                    <a:pt x="7" y="0"/>
                  </a:cubicBezTo>
                  <a:cubicBezTo>
                    <a:pt x="3" y="0"/>
                    <a:pt x="0" y="3"/>
                    <a:pt x="0" y="7"/>
                  </a:cubicBezTo>
                  <a:cubicBezTo>
                    <a:pt x="0" y="51"/>
                    <a:pt x="0" y="51"/>
                    <a:pt x="0" y="51"/>
                  </a:cubicBezTo>
                  <a:cubicBezTo>
                    <a:pt x="0" y="55"/>
                    <a:pt x="3" y="58"/>
                    <a:pt x="7" y="58"/>
                  </a:cubicBezTo>
                  <a:cubicBezTo>
                    <a:pt x="94" y="58"/>
                    <a:pt x="94" y="58"/>
                    <a:pt x="94" y="58"/>
                  </a:cubicBezTo>
                  <a:cubicBezTo>
                    <a:pt x="85" y="50"/>
                    <a:pt x="85" y="50"/>
                    <a:pt x="85" y="50"/>
                  </a:cubicBezTo>
                  <a:cubicBezTo>
                    <a:pt x="82" y="51"/>
                    <a:pt x="78" y="52"/>
                    <a:pt x="74" y="52"/>
                  </a:cubicBezTo>
                  <a:close/>
                  <a:moveTo>
                    <a:pt x="26" y="42"/>
                  </a:moveTo>
                  <a:cubicBezTo>
                    <a:pt x="26" y="44"/>
                    <a:pt x="25" y="46"/>
                    <a:pt x="23" y="46"/>
                  </a:cubicBezTo>
                  <a:cubicBezTo>
                    <a:pt x="16" y="46"/>
                    <a:pt x="16" y="46"/>
                    <a:pt x="16" y="46"/>
                  </a:cubicBezTo>
                  <a:cubicBezTo>
                    <a:pt x="14" y="46"/>
                    <a:pt x="13" y="44"/>
                    <a:pt x="13" y="42"/>
                  </a:cubicBezTo>
                  <a:cubicBezTo>
                    <a:pt x="13" y="38"/>
                    <a:pt x="13" y="38"/>
                    <a:pt x="13" y="38"/>
                  </a:cubicBezTo>
                  <a:cubicBezTo>
                    <a:pt x="13" y="36"/>
                    <a:pt x="14" y="34"/>
                    <a:pt x="16" y="34"/>
                  </a:cubicBezTo>
                  <a:cubicBezTo>
                    <a:pt x="23" y="34"/>
                    <a:pt x="23" y="34"/>
                    <a:pt x="23" y="34"/>
                  </a:cubicBezTo>
                  <a:cubicBezTo>
                    <a:pt x="25" y="34"/>
                    <a:pt x="26" y="36"/>
                    <a:pt x="26" y="38"/>
                  </a:cubicBezTo>
                  <a:lnTo>
                    <a:pt x="26" y="42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3A3838"/>
                </a:solidFill>
                <a:latin typeface="Gill Sans"/>
                <a:ea typeface="Gill Sans"/>
                <a:cs typeface="Gill Sans"/>
                <a:sym typeface="Gill Sans"/>
              </a:endParaRPr>
            </a:p>
          </p:txBody>
        </p:sp>
      </p:grpSp>
      <p:sp>
        <p:nvSpPr>
          <p:cNvPr id="167" name="Google Shape;167;p16"/>
          <p:cNvSpPr txBox="1"/>
          <p:nvPr/>
        </p:nvSpPr>
        <p:spPr>
          <a:xfrm>
            <a:off x="4990004" y="4266775"/>
            <a:ext cx="2098701" cy="4001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2000">
                <a:solidFill>
                  <a:srgbClr val="171616"/>
                </a:solidFill>
                <a:latin typeface="Gill Sans"/>
                <a:ea typeface="Gill Sans"/>
                <a:cs typeface="Gill Sans"/>
                <a:sym typeface="Gill Sans"/>
              </a:rPr>
              <a:t>Complain</a:t>
            </a:r>
            <a:endParaRPr b="1" sz="2000">
              <a:solidFill>
                <a:srgbClr val="171616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168" name="Google Shape;168;p16"/>
          <p:cNvSpPr txBox="1"/>
          <p:nvPr/>
        </p:nvSpPr>
        <p:spPr>
          <a:xfrm>
            <a:off x="5004781" y="4791786"/>
            <a:ext cx="2244149" cy="62517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400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Easy to change colors, photos and Text.</a:t>
            </a:r>
            <a:endParaRPr sz="1400">
              <a:solidFill>
                <a:schemeClr val="dk1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169" name="Google Shape;169;p16"/>
          <p:cNvSpPr txBox="1"/>
          <p:nvPr/>
        </p:nvSpPr>
        <p:spPr>
          <a:xfrm>
            <a:off x="8218138" y="4266775"/>
            <a:ext cx="2098701" cy="4001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2000">
                <a:solidFill>
                  <a:srgbClr val="171616"/>
                </a:solidFill>
                <a:latin typeface="Gill Sans"/>
                <a:ea typeface="Gill Sans"/>
                <a:cs typeface="Gill Sans"/>
                <a:sym typeface="Gill Sans"/>
              </a:rPr>
              <a:t>Competition</a:t>
            </a:r>
            <a:endParaRPr b="1" sz="2000">
              <a:solidFill>
                <a:srgbClr val="171616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170" name="Google Shape;170;p16"/>
          <p:cNvSpPr txBox="1"/>
          <p:nvPr/>
        </p:nvSpPr>
        <p:spPr>
          <a:xfrm>
            <a:off x="8232915" y="4791786"/>
            <a:ext cx="2244149" cy="3724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400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I hope and I believe that this</a:t>
            </a:r>
            <a:endParaRPr sz="1400">
              <a:solidFill>
                <a:schemeClr val="dk1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171" name="Google Shape;171;p16"/>
          <p:cNvSpPr txBox="1"/>
          <p:nvPr/>
        </p:nvSpPr>
        <p:spPr>
          <a:xfrm>
            <a:off x="1759632" y="4266775"/>
            <a:ext cx="2098701" cy="4001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2000">
                <a:solidFill>
                  <a:srgbClr val="171616"/>
                </a:solidFill>
                <a:latin typeface="Gill Sans"/>
                <a:ea typeface="Gill Sans"/>
                <a:cs typeface="Gill Sans"/>
                <a:sym typeface="Gill Sans"/>
              </a:rPr>
              <a:t>Complete</a:t>
            </a:r>
            <a:endParaRPr b="1" sz="2000">
              <a:solidFill>
                <a:srgbClr val="171616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172" name="Google Shape;172;p16"/>
          <p:cNvSpPr txBox="1"/>
          <p:nvPr/>
        </p:nvSpPr>
        <p:spPr>
          <a:xfrm>
            <a:off x="1774409" y="4791786"/>
            <a:ext cx="2244149" cy="3724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400">
                <a:solidFill>
                  <a:srgbClr val="3A3838"/>
                </a:solidFill>
                <a:latin typeface="Gill Sans"/>
                <a:ea typeface="Gill Sans"/>
                <a:cs typeface="Gill Sans"/>
                <a:sym typeface="Gill Sans"/>
              </a:rPr>
              <a:t>I hope and I believe that this</a:t>
            </a:r>
            <a:endParaRPr sz="1400">
              <a:solidFill>
                <a:srgbClr val="3A3838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</p:spTree>
  </p:cSld>
  <p:clrMapOvr>
    <a:masterClrMapping/>
  </p:clrMapOvr>
  <mc:AlternateContent>
    <mc:Choice Requires="p14">
      <p:transition spd="slow" p14:dur="1300">
        <p:fade thruBlk="1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1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1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1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1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7" name="Shape 1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Google Shape;178;p17"/>
          <p:cNvSpPr/>
          <p:nvPr/>
        </p:nvSpPr>
        <p:spPr>
          <a:xfrm>
            <a:off x="4984115" y="2598103"/>
            <a:ext cx="2155825" cy="2154237"/>
          </a:xfrm>
          <a:prstGeom prst="ellipse">
            <a:avLst/>
          </a:pr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FFFFFF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179" name="Google Shape;179;p17"/>
          <p:cNvSpPr/>
          <p:nvPr/>
        </p:nvSpPr>
        <p:spPr>
          <a:xfrm>
            <a:off x="1032828" y="1936115"/>
            <a:ext cx="4964112" cy="1677988"/>
          </a:xfrm>
          <a:custGeom>
            <a:rect b="b" l="l" r="r" t="t"/>
            <a:pathLst>
              <a:path extrusionOk="0" h="1676733" w="4963098">
                <a:moveTo>
                  <a:pt x="4963098" y="0"/>
                </a:moveTo>
                <a:lnTo>
                  <a:pt x="4963098" y="529569"/>
                </a:lnTo>
                <a:lnTo>
                  <a:pt x="4904851" y="532510"/>
                </a:lnTo>
                <a:cubicBezTo>
                  <a:pt x="4334273" y="590456"/>
                  <a:pt x="3880663" y="1044066"/>
                  <a:pt x="3822718" y="1614644"/>
                </a:cubicBezTo>
                <a:lnTo>
                  <a:pt x="3819744" y="1673539"/>
                </a:lnTo>
                <a:lnTo>
                  <a:pt x="3461656" y="1673539"/>
                </a:lnTo>
                <a:lnTo>
                  <a:pt x="3461656" y="1676733"/>
                </a:lnTo>
                <a:lnTo>
                  <a:pt x="0" y="1676733"/>
                </a:lnTo>
                <a:lnTo>
                  <a:pt x="0" y="1210789"/>
                </a:lnTo>
                <a:lnTo>
                  <a:pt x="3317336" y="1210789"/>
                </a:lnTo>
                <a:lnTo>
                  <a:pt x="3397184" y="997304"/>
                </a:lnTo>
                <a:cubicBezTo>
                  <a:pt x="3653890" y="458266"/>
                  <a:pt x="4178296" y="71296"/>
                  <a:pt x="4798481" y="8312"/>
                </a:cubicBezTo>
                <a:close/>
              </a:path>
            </a:pathLst>
          </a:custGeom>
          <a:solidFill>
            <a:srgbClr val="08A1C8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FFFFFF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180" name="Google Shape;180;p17"/>
          <p:cNvSpPr/>
          <p:nvPr/>
        </p:nvSpPr>
        <p:spPr>
          <a:xfrm flipH="1">
            <a:off x="6142990" y="1939290"/>
            <a:ext cx="4946650" cy="1673225"/>
          </a:xfrm>
          <a:custGeom>
            <a:rect b="b" l="l" r="r" t="t"/>
            <a:pathLst>
              <a:path extrusionOk="0" h="1673539" w="4946769">
                <a:moveTo>
                  <a:pt x="4946769" y="0"/>
                </a:moveTo>
                <a:lnTo>
                  <a:pt x="4782152" y="8312"/>
                </a:lnTo>
                <a:cubicBezTo>
                  <a:pt x="4161967" y="71296"/>
                  <a:pt x="3637561" y="458266"/>
                  <a:pt x="3380855" y="997304"/>
                </a:cubicBezTo>
                <a:lnTo>
                  <a:pt x="3303396" y="1204401"/>
                </a:lnTo>
                <a:lnTo>
                  <a:pt x="0" y="1204401"/>
                </a:lnTo>
                <a:lnTo>
                  <a:pt x="0" y="1670345"/>
                </a:lnTo>
                <a:lnTo>
                  <a:pt x="3215503" y="1670345"/>
                </a:lnTo>
                <a:lnTo>
                  <a:pt x="3215352" y="1673539"/>
                </a:lnTo>
                <a:lnTo>
                  <a:pt x="3803415" y="1673539"/>
                </a:lnTo>
                <a:lnTo>
                  <a:pt x="3806389" y="1614644"/>
                </a:lnTo>
                <a:cubicBezTo>
                  <a:pt x="3864334" y="1044066"/>
                  <a:pt x="4317944" y="590456"/>
                  <a:pt x="4888522" y="532510"/>
                </a:cubicBezTo>
                <a:lnTo>
                  <a:pt x="4946769" y="529569"/>
                </a:lnTo>
                <a:close/>
              </a:path>
            </a:pathLst>
          </a:custGeom>
          <a:solidFill>
            <a:srgbClr val="923C9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FFFFFF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181" name="Google Shape;181;p17"/>
          <p:cNvSpPr/>
          <p:nvPr/>
        </p:nvSpPr>
        <p:spPr>
          <a:xfrm rot="10800000">
            <a:off x="6142990" y="3750628"/>
            <a:ext cx="4946650" cy="1676400"/>
          </a:xfrm>
          <a:custGeom>
            <a:rect b="b" l="l" r="r" t="t"/>
            <a:pathLst>
              <a:path extrusionOk="0" h="1676733" w="4946769">
                <a:moveTo>
                  <a:pt x="3461656" y="1676733"/>
                </a:moveTo>
                <a:lnTo>
                  <a:pt x="0" y="1676733"/>
                </a:lnTo>
                <a:lnTo>
                  <a:pt x="0" y="1210789"/>
                </a:lnTo>
                <a:lnTo>
                  <a:pt x="3301007" y="1210789"/>
                </a:lnTo>
                <a:lnTo>
                  <a:pt x="3380855" y="997304"/>
                </a:lnTo>
                <a:cubicBezTo>
                  <a:pt x="3637561" y="458266"/>
                  <a:pt x="4161967" y="71296"/>
                  <a:pt x="4782152" y="8312"/>
                </a:cubicBezTo>
                <a:lnTo>
                  <a:pt x="4946769" y="0"/>
                </a:lnTo>
                <a:lnTo>
                  <a:pt x="4946769" y="529569"/>
                </a:lnTo>
                <a:lnTo>
                  <a:pt x="4888522" y="532510"/>
                </a:lnTo>
                <a:cubicBezTo>
                  <a:pt x="4317944" y="590456"/>
                  <a:pt x="3864334" y="1044066"/>
                  <a:pt x="3806389" y="1614644"/>
                </a:cubicBezTo>
                <a:lnTo>
                  <a:pt x="3803415" y="1673539"/>
                </a:lnTo>
                <a:lnTo>
                  <a:pt x="3461656" y="1673539"/>
                </a:lnTo>
                <a:close/>
              </a:path>
            </a:pathLst>
          </a:custGeom>
          <a:solidFill>
            <a:srgbClr val="8EC22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FFFFFF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182" name="Google Shape;182;p17"/>
          <p:cNvSpPr/>
          <p:nvPr/>
        </p:nvSpPr>
        <p:spPr>
          <a:xfrm flipH="1" rot="10800000">
            <a:off x="1032828" y="3750628"/>
            <a:ext cx="4964112" cy="1673225"/>
          </a:xfrm>
          <a:custGeom>
            <a:rect b="b" l="l" r="r" t="t"/>
            <a:pathLst>
              <a:path extrusionOk="0" h="1673539" w="4963097">
                <a:moveTo>
                  <a:pt x="3231680" y="1673539"/>
                </a:moveTo>
                <a:lnTo>
                  <a:pt x="3819743" y="1673539"/>
                </a:lnTo>
                <a:lnTo>
                  <a:pt x="3822717" y="1614644"/>
                </a:lnTo>
                <a:cubicBezTo>
                  <a:pt x="3880662" y="1044066"/>
                  <a:pt x="4334272" y="590456"/>
                  <a:pt x="4904850" y="532510"/>
                </a:cubicBezTo>
                <a:lnTo>
                  <a:pt x="4963097" y="529569"/>
                </a:lnTo>
                <a:lnTo>
                  <a:pt x="4963097" y="0"/>
                </a:lnTo>
                <a:lnTo>
                  <a:pt x="4798480" y="8312"/>
                </a:lnTo>
                <a:cubicBezTo>
                  <a:pt x="4178295" y="71296"/>
                  <a:pt x="3653889" y="458266"/>
                  <a:pt x="3397183" y="997304"/>
                </a:cubicBezTo>
                <a:lnTo>
                  <a:pt x="3319938" y="1203828"/>
                </a:lnTo>
                <a:lnTo>
                  <a:pt x="0" y="1203828"/>
                </a:lnTo>
                <a:lnTo>
                  <a:pt x="0" y="1669772"/>
                </a:lnTo>
                <a:lnTo>
                  <a:pt x="3231859" y="1669772"/>
                </a:lnTo>
                <a:close/>
              </a:path>
            </a:pathLst>
          </a:custGeom>
          <a:solidFill>
            <a:srgbClr val="F1890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FFFFFF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183" name="Google Shape;183;p17"/>
          <p:cNvSpPr/>
          <p:nvPr/>
        </p:nvSpPr>
        <p:spPr>
          <a:xfrm>
            <a:off x="8187690" y="3175953"/>
            <a:ext cx="1518814" cy="46166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2400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rPr>
              <a:t>Convince</a:t>
            </a:r>
            <a:endParaRPr b="1" sz="2400">
              <a:solidFill>
                <a:schemeClr val="lt1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184" name="Google Shape;184;p17"/>
          <p:cNvSpPr/>
          <p:nvPr/>
        </p:nvSpPr>
        <p:spPr>
          <a:xfrm>
            <a:off x="8148955" y="3750628"/>
            <a:ext cx="1442190" cy="46166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2400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rPr>
              <a:t>Confirm</a:t>
            </a:r>
            <a:endParaRPr b="1" sz="2400">
              <a:solidFill>
                <a:schemeClr val="lt1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185" name="Google Shape;185;p17"/>
          <p:cNvSpPr/>
          <p:nvPr/>
        </p:nvSpPr>
        <p:spPr>
          <a:xfrm>
            <a:off x="2009775" y="3750628"/>
            <a:ext cx="912686" cy="46166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2400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rPr>
              <a:t>Date</a:t>
            </a:r>
            <a:endParaRPr b="1" sz="2400">
              <a:solidFill>
                <a:schemeClr val="lt1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186" name="Google Shape;186;p17"/>
          <p:cNvSpPr/>
          <p:nvPr/>
        </p:nvSpPr>
        <p:spPr>
          <a:xfrm>
            <a:off x="1980565" y="3128963"/>
            <a:ext cx="1683731" cy="46166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2400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rPr>
              <a:t>Customer</a:t>
            </a:r>
            <a:endParaRPr b="1" sz="2400">
              <a:solidFill>
                <a:schemeClr val="lt1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187" name="Google Shape;187;p17"/>
          <p:cNvSpPr txBox="1"/>
          <p:nvPr/>
        </p:nvSpPr>
        <p:spPr>
          <a:xfrm>
            <a:off x="8187651" y="4316011"/>
            <a:ext cx="2689274" cy="57246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200">
                <a:solidFill>
                  <a:srgbClr val="3A3838"/>
                </a:solidFill>
                <a:latin typeface="Gill Sans"/>
                <a:ea typeface="Gill Sans"/>
                <a:cs typeface="Gill Sans"/>
                <a:sym typeface="Gill Sans"/>
              </a:rPr>
              <a:t>You have to be signed in to your  Google account.</a:t>
            </a:r>
            <a:endParaRPr sz="1200">
              <a:solidFill>
                <a:srgbClr val="3A3838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188" name="Google Shape;188;p17"/>
          <p:cNvSpPr txBox="1"/>
          <p:nvPr/>
        </p:nvSpPr>
        <p:spPr>
          <a:xfrm>
            <a:off x="8226386" y="2501181"/>
            <a:ext cx="2689274" cy="3323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200">
                <a:solidFill>
                  <a:srgbClr val="3A3838"/>
                </a:solidFill>
                <a:latin typeface="Gill Sans"/>
                <a:ea typeface="Gill Sans"/>
                <a:cs typeface="Gill Sans"/>
                <a:sym typeface="Gill Sans"/>
              </a:rPr>
              <a:t>Get a modern PowerPoint Presentation </a:t>
            </a:r>
            <a:endParaRPr sz="1200">
              <a:solidFill>
                <a:srgbClr val="3A3838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189" name="Google Shape;189;p17"/>
          <p:cNvSpPr txBox="1"/>
          <p:nvPr/>
        </p:nvSpPr>
        <p:spPr>
          <a:xfrm>
            <a:off x="1108671" y="2433236"/>
            <a:ext cx="2689274" cy="57246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200">
                <a:solidFill>
                  <a:srgbClr val="3A3838"/>
                </a:solidFill>
                <a:latin typeface="Gill Sans"/>
                <a:ea typeface="Gill Sans"/>
                <a:cs typeface="Gill Sans"/>
                <a:sym typeface="Gill Sans"/>
              </a:rPr>
              <a:t>You have to be signed in to your  Google account.</a:t>
            </a:r>
            <a:endParaRPr sz="1200">
              <a:solidFill>
                <a:srgbClr val="3A3838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190" name="Google Shape;190;p17"/>
          <p:cNvSpPr txBox="1"/>
          <p:nvPr/>
        </p:nvSpPr>
        <p:spPr>
          <a:xfrm>
            <a:off x="1033106" y="4316011"/>
            <a:ext cx="2689274" cy="3323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200">
                <a:solidFill>
                  <a:srgbClr val="3A3838"/>
                </a:solidFill>
                <a:latin typeface="Gill Sans"/>
                <a:ea typeface="Gill Sans"/>
                <a:cs typeface="Gill Sans"/>
                <a:sym typeface="Gill Sans"/>
              </a:rPr>
              <a:t>Get a modern PowerPoint Presentation </a:t>
            </a:r>
            <a:endParaRPr sz="1200">
              <a:solidFill>
                <a:srgbClr val="3A3838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</p:spTree>
  </p:cSld>
  <p:clrMapOvr>
    <a:masterClrMapping/>
  </p:clrMapOvr>
  <mc:AlternateContent>
    <mc:Choice Requires="p14">
      <p:transition spd="slow" p14:dur="1300">
        <p:fade thruBlk="1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1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1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1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1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1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1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1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1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1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1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5" name="Shape 1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Google Shape;196;p18"/>
          <p:cNvSpPr/>
          <p:nvPr/>
        </p:nvSpPr>
        <p:spPr>
          <a:xfrm>
            <a:off x="1339850" y="1566008"/>
            <a:ext cx="862013" cy="862013"/>
          </a:xfrm>
          <a:prstGeom prst="ellipse">
            <a:avLst/>
          </a:prstGeom>
          <a:solidFill>
            <a:srgbClr val="F1890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rgbClr val="FFFFFF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197" name="Google Shape;197;p18"/>
          <p:cNvSpPr/>
          <p:nvPr/>
        </p:nvSpPr>
        <p:spPr>
          <a:xfrm>
            <a:off x="1339850" y="3132871"/>
            <a:ext cx="862013" cy="862012"/>
          </a:xfrm>
          <a:prstGeom prst="ellipse">
            <a:avLst/>
          </a:prstGeom>
          <a:solidFill>
            <a:srgbClr val="8EC22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rgbClr val="FFFFFF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198" name="Google Shape;198;p18"/>
          <p:cNvSpPr/>
          <p:nvPr/>
        </p:nvSpPr>
        <p:spPr>
          <a:xfrm>
            <a:off x="1339850" y="4699733"/>
            <a:ext cx="862013" cy="862013"/>
          </a:xfrm>
          <a:prstGeom prst="ellipse">
            <a:avLst/>
          </a:prstGeom>
          <a:solidFill>
            <a:srgbClr val="08A1C8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rgbClr val="FFFFFF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199" name="Google Shape;199;p18"/>
          <p:cNvSpPr/>
          <p:nvPr/>
        </p:nvSpPr>
        <p:spPr>
          <a:xfrm>
            <a:off x="6948488" y="1566008"/>
            <a:ext cx="860425" cy="862013"/>
          </a:xfrm>
          <a:prstGeom prst="ellipse">
            <a:avLst/>
          </a:prstGeom>
          <a:solidFill>
            <a:srgbClr val="F1890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rgbClr val="FFFFFF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200" name="Google Shape;200;p18"/>
          <p:cNvSpPr/>
          <p:nvPr/>
        </p:nvSpPr>
        <p:spPr>
          <a:xfrm>
            <a:off x="6948488" y="3132871"/>
            <a:ext cx="860425" cy="862012"/>
          </a:xfrm>
          <a:prstGeom prst="ellipse">
            <a:avLst/>
          </a:prstGeom>
          <a:solidFill>
            <a:srgbClr val="8EC22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rgbClr val="FFFFFF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201" name="Google Shape;201;p18"/>
          <p:cNvSpPr/>
          <p:nvPr/>
        </p:nvSpPr>
        <p:spPr>
          <a:xfrm>
            <a:off x="6948488" y="4699733"/>
            <a:ext cx="860425" cy="862013"/>
          </a:xfrm>
          <a:prstGeom prst="ellipse">
            <a:avLst/>
          </a:prstGeom>
          <a:solidFill>
            <a:srgbClr val="08A1C8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rgbClr val="FFFFFF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202" name="Google Shape;202;p18"/>
          <p:cNvSpPr/>
          <p:nvPr/>
        </p:nvSpPr>
        <p:spPr>
          <a:xfrm>
            <a:off x="1644650" y="3434496"/>
            <a:ext cx="247650" cy="346075"/>
          </a:xfrm>
          <a:custGeom>
            <a:rect b="b" l="l" r="r" t="t"/>
            <a:pathLst>
              <a:path extrusionOk="0" h="479" w="346">
                <a:moveTo>
                  <a:pt x="195" y="0"/>
                </a:moveTo>
                <a:lnTo>
                  <a:pt x="195" y="0"/>
                </a:lnTo>
                <a:cubicBezTo>
                  <a:pt x="160" y="0"/>
                  <a:pt x="160" y="0"/>
                  <a:pt x="160" y="0"/>
                </a:cubicBezTo>
                <a:cubicBezTo>
                  <a:pt x="160" y="328"/>
                  <a:pt x="160" y="328"/>
                  <a:pt x="160" y="328"/>
                </a:cubicBezTo>
                <a:cubicBezTo>
                  <a:pt x="133" y="319"/>
                  <a:pt x="107" y="319"/>
                  <a:pt x="80" y="328"/>
                </a:cubicBezTo>
                <a:cubicBezTo>
                  <a:pt x="26" y="346"/>
                  <a:pt x="0" y="390"/>
                  <a:pt x="10" y="425"/>
                </a:cubicBezTo>
                <a:cubicBezTo>
                  <a:pt x="26" y="461"/>
                  <a:pt x="71" y="478"/>
                  <a:pt x="124" y="461"/>
                </a:cubicBezTo>
                <a:cubicBezTo>
                  <a:pt x="169" y="443"/>
                  <a:pt x="195" y="408"/>
                  <a:pt x="195" y="372"/>
                </a:cubicBezTo>
                <a:cubicBezTo>
                  <a:pt x="195" y="106"/>
                  <a:pt x="195" y="106"/>
                  <a:pt x="195" y="106"/>
                </a:cubicBezTo>
                <a:cubicBezTo>
                  <a:pt x="266" y="124"/>
                  <a:pt x="266" y="212"/>
                  <a:pt x="257" y="230"/>
                </a:cubicBezTo>
                <a:cubicBezTo>
                  <a:pt x="257" y="239"/>
                  <a:pt x="266" y="248"/>
                  <a:pt x="275" y="230"/>
                </a:cubicBezTo>
                <a:cubicBezTo>
                  <a:pt x="345" y="115"/>
                  <a:pt x="195" y="62"/>
                  <a:pt x="195" y="0"/>
                </a:cubicBezTo>
              </a:path>
            </a:pathLst>
          </a:cu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203" name="Google Shape;203;p18"/>
          <p:cNvSpPr/>
          <p:nvPr/>
        </p:nvSpPr>
        <p:spPr>
          <a:xfrm>
            <a:off x="1609725" y="5006121"/>
            <a:ext cx="358775" cy="301625"/>
          </a:xfrm>
          <a:custGeom>
            <a:rect b="b" l="l" r="r" t="t"/>
            <a:pathLst>
              <a:path extrusionOk="0" h="418" w="498">
                <a:moveTo>
                  <a:pt x="124" y="81"/>
                </a:moveTo>
                <a:lnTo>
                  <a:pt x="124" y="81"/>
                </a:lnTo>
                <a:cubicBezTo>
                  <a:pt x="27" y="134"/>
                  <a:pt x="36" y="222"/>
                  <a:pt x="36" y="258"/>
                </a:cubicBezTo>
                <a:cubicBezTo>
                  <a:pt x="159" y="107"/>
                  <a:pt x="346" y="116"/>
                  <a:pt x="346" y="116"/>
                </a:cubicBezTo>
                <a:cubicBezTo>
                  <a:pt x="346" y="116"/>
                  <a:pt x="80" y="204"/>
                  <a:pt x="9" y="382"/>
                </a:cubicBezTo>
                <a:cubicBezTo>
                  <a:pt x="0" y="400"/>
                  <a:pt x="36" y="417"/>
                  <a:pt x="44" y="400"/>
                </a:cubicBezTo>
                <a:cubicBezTo>
                  <a:pt x="62" y="355"/>
                  <a:pt x="97" y="311"/>
                  <a:pt x="97" y="311"/>
                </a:cubicBezTo>
                <a:cubicBezTo>
                  <a:pt x="151" y="329"/>
                  <a:pt x="230" y="355"/>
                  <a:pt x="293" y="311"/>
                </a:cubicBezTo>
                <a:cubicBezTo>
                  <a:pt x="363" y="258"/>
                  <a:pt x="363" y="134"/>
                  <a:pt x="469" y="72"/>
                </a:cubicBezTo>
                <a:cubicBezTo>
                  <a:pt x="497" y="63"/>
                  <a:pt x="249" y="0"/>
                  <a:pt x="124" y="81"/>
                </a:cubicBezTo>
              </a:path>
            </a:pathLst>
          </a:cu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204" name="Google Shape;204;p18"/>
          <p:cNvSpPr/>
          <p:nvPr/>
        </p:nvSpPr>
        <p:spPr>
          <a:xfrm>
            <a:off x="7199313" y="3442433"/>
            <a:ext cx="358775" cy="276225"/>
          </a:xfrm>
          <a:custGeom>
            <a:rect b="b" l="l" r="r" t="t"/>
            <a:pathLst>
              <a:path extrusionOk="0" h="382" w="497">
                <a:moveTo>
                  <a:pt x="80" y="248"/>
                </a:moveTo>
                <a:lnTo>
                  <a:pt x="80" y="248"/>
                </a:lnTo>
                <a:cubicBezTo>
                  <a:pt x="97" y="293"/>
                  <a:pt x="106" y="311"/>
                  <a:pt x="159" y="328"/>
                </a:cubicBezTo>
                <a:cubicBezTo>
                  <a:pt x="203" y="355"/>
                  <a:pt x="230" y="381"/>
                  <a:pt x="248" y="381"/>
                </a:cubicBezTo>
                <a:cubicBezTo>
                  <a:pt x="266" y="381"/>
                  <a:pt x="293" y="355"/>
                  <a:pt x="337" y="337"/>
                </a:cubicBezTo>
                <a:cubicBezTo>
                  <a:pt x="390" y="311"/>
                  <a:pt x="372" y="311"/>
                  <a:pt x="390" y="258"/>
                </a:cubicBezTo>
                <a:cubicBezTo>
                  <a:pt x="248" y="328"/>
                  <a:pt x="248" y="328"/>
                  <a:pt x="248" y="328"/>
                </a:cubicBezTo>
                <a:lnTo>
                  <a:pt x="80" y="248"/>
                </a:lnTo>
                <a:close/>
                <a:moveTo>
                  <a:pt x="487" y="124"/>
                </a:moveTo>
                <a:lnTo>
                  <a:pt x="487" y="124"/>
                </a:lnTo>
                <a:cubicBezTo>
                  <a:pt x="274" y="9"/>
                  <a:pt x="274" y="9"/>
                  <a:pt x="274" y="9"/>
                </a:cubicBezTo>
                <a:cubicBezTo>
                  <a:pt x="266" y="0"/>
                  <a:pt x="239" y="0"/>
                  <a:pt x="221" y="9"/>
                </a:cubicBezTo>
                <a:cubicBezTo>
                  <a:pt x="9" y="124"/>
                  <a:pt x="9" y="124"/>
                  <a:pt x="9" y="124"/>
                </a:cubicBezTo>
                <a:cubicBezTo>
                  <a:pt x="0" y="133"/>
                  <a:pt x="0" y="142"/>
                  <a:pt x="9" y="160"/>
                </a:cubicBezTo>
                <a:cubicBezTo>
                  <a:pt x="221" y="275"/>
                  <a:pt x="221" y="275"/>
                  <a:pt x="221" y="275"/>
                </a:cubicBezTo>
                <a:cubicBezTo>
                  <a:pt x="239" y="284"/>
                  <a:pt x="266" y="284"/>
                  <a:pt x="274" y="275"/>
                </a:cubicBezTo>
                <a:cubicBezTo>
                  <a:pt x="408" y="195"/>
                  <a:pt x="408" y="195"/>
                  <a:pt x="408" y="195"/>
                </a:cubicBezTo>
                <a:cubicBezTo>
                  <a:pt x="266" y="160"/>
                  <a:pt x="266" y="160"/>
                  <a:pt x="266" y="160"/>
                </a:cubicBezTo>
                <a:cubicBezTo>
                  <a:pt x="257" y="160"/>
                  <a:pt x="257" y="168"/>
                  <a:pt x="248" y="168"/>
                </a:cubicBezTo>
                <a:cubicBezTo>
                  <a:pt x="221" y="168"/>
                  <a:pt x="203" y="151"/>
                  <a:pt x="203" y="133"/>
                </a:cubicBezTo>
                <a:cubicBezTo>
                  <a:pt x="203" y="124"/>
                  <a:pt x="221" y="107"/>
                  <a:pt x="248" y="107"/>
                </a:cubicBezTo>
                <a:cubicBezTo>
                  <a:pt x="266" y="107"/>
                  <a:pt x="284" y="115"/>
                  <a:pt x="293" y="124"/>
                </a:cubicBezTo>
                <a:cubicBezTo>
                  <a:pt x="443" y="177"/>
                  <a:pt x="443" y="177"/>
                  <a:pt x="443" y="177"/>
                </a:cubicBezTo>
                <a:cubicBezTo>
                  <a:pt x="487" y="160"/>
                  <a:pt x="487" y="160"/>
                  <a:pt x="487" y="160"/>
                </a:cubicBezTo>
                <a:cubicBezTo>
                  <a:pt x="496" y="142"/>
                  <a:pt x="496" y="133"/>
                  <a:pt x="487" y="124"/>
                </a:cubicBezTo>
                <a:close/>
                <a:moveTo>
                  <a:pt x="425" y="346"/>
                </a:moveTo>
                <a:lnTo>
                  <a:pt x="425" y="346"/>
                </a:lnTo>
                <a:cubicBezTo>
                  <a:pt x="416" y="355"/>
                  <a:pt x="452" y="364"/>
                  <a:pt x="461" y="337"/>
                </a:cubicBezTo>
                <a:cubicBezTo>
                  <a:pt x="469" y="213"/>
                  <a:pt x="443" y="177"/>
                  <a:pt x="443" y="177"/>
                </a:cubicBezTo>
                <a:cubicBezTo>
                  <a:pt x="408" y="195"/>
                  <a:pt x="408" y="195"/>
                  <a:pt x="408" y="195"/>
                </a:cubicBezTo>
                <a:cubicBezTo>
                  <a:pt x="408" y="195"/>
                  <a:pt x="443" y="222"/>
                  <a:pt x="425" y="346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205" name="Google Shape;205;p18"/>
          <p:cNvSpPr/>
          <p:nvPr/>
        </p:nvSpPr>
        <p:spPr>
          <a:xfrm>
            <a:off x="1603375" y="1821596"/>
            <a:ext cx="276225" cy="352425"/>
          </a:xfrm>
          <a:custGeom>
            <a:rect b="b" l="l" r="r" t="t"/>
            <a:pathLst>
              <a:path extrusionOk="0" h="488" w="383">
                <a:moveTo>
                  <a:pt x="116" y="62"/>
                </a:moveTo>
                <a:lnTo>
                  <a:pt x="116" y="62"/>
                </a:lnTo>
                <a:cubicBezTo>
                  <a:pt x="116" y="355"/>
                  <a:pt x="116" y="355"/>
                  <a:pt x="116" y="355"/>
                </a:cubicBezTo>
                <a:cubicBezTo>
                  <a:pt x="98" y="355"/>
                  <a:pt x="80" y="355"/>
                  <a:pt x="63" y="364"/>
                </a:cubicBezTo>
                <a:cubicBezTo>
                  <a:pt x="18" y="372"/>
                  <a:pt x="0" y="417"/>
                  <a:pt x="18" y="443"/>
                </a:cubicBezTo>
                <a:cubicBezTo>
                  <a:pt x="27" y="478"/>
                  <a:pt x="63" y="487"/>
                  <a:pt x="98" y="470"/>
                </a:cubicBezTo>
                <a:cubicBezTo>
                  <a:pt x="133" y="461"/>
                  <a:pt x="160" y="434"/>
                  <a:pt x="160" y="399"/>
                </a:cubicBezTo>
                <a:cubicBezTo>
                  <a:pt x="160" y="399"/>
                  <a:pt x="160" y="248"/>
                  <a:pt x="160" y="160"/>
                </a:cubicBezTo>
                <a:cubicBezTo>
                  <a:pt x="337" y="115"/>
                  <a:pt x="337" y="115"/>
                  <a:pt x="337" y="115"/>
                </a:cubicBezTo>
                <a:cubicBezTo>
                  <a:pt x="337" y="311"/>
                  <a:pt x="337" y="311"/>
                  <a:pt x="337" y="311"/>
                </a:cubicBezTo>
                <a:cubicBezTo>
                  <a:pt x="319" y="301"/>
                  <a:pt x="301" y="301"/>
                  <a:pt x="284" y="311"/>
                </a:cubicBezTo>
                <a:cubicBezTo>
                  <a:pt x="239" y="328"/>
                  <a:pt x="222" y="364"/>
                  <a:pt x="239" y="399"/>
                </a:cubicBezTo>
                <a:cubicBezTo>
                  <a:pt x="248" y="425"/>
                  <a:pt x="284" y="434"/>
                  <a:pt x="319" y="425"/>
                </a:cubicBezTo>
                <a:cubicBezTo>
                  <a:pt x="355" y="408"/>
                  <a:pt x="382" y="381"/>
                  <a:pt x="382" y="355"/>
                </a:cubicBezTo>
                <a:cubicBezTo>
                  <a:pt x="382" y="0"/>
                  <a:pt x="382" y="0"/>
                  <a:pt x="382" y="0"/>
                </a:cubicBezTo>
                <a:lnTo>
                  <a:pt x="116" y="62"/>
                </a:lnTo>
              </a:path>
            </a:pathLst>
          </a:cu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206" name="Google Shape;206;p18"/>
          <p:cNvSpPr/>
          <p:nvPr/>
        </p:nvSpPr>
        <p:spPr>
          <a:xfrm>
            <a:off x="7221538" y="4966433"/>
            <a:ext cx="333375" cy="352425"/>
          </a:xfrm>
          <a:custGeom>
            <a:rect b="b" l="l" r="r" t="t"/>
            <a:pathLst>
              <a:path extrusionOk="0" h="488" w="462">
                <a:moveTo>
                  <a:pt x="443" y="301"/>
                </a:moveTo>
                <a:lnTo>
                  <a:pt x="443" y="301"/>
                </a:lnTo>
                <a:cubicBezTo>
                  <a:pt x="408" y="266"/>
                  <a:pt x="408" y="266"/>
                  <a:pt x="408" y="266"/>
                </a:cubicBezTo>
                <a:cubicBezTo>
                  <a:pt x="390" y="248"/>
                  <a:pt x="390" y="230"/>
                  <a:pt x="408" y="221"/>
                </a:cubicBezTo>
                <a:cubicBezTo>
                  <a:pt x="443" y="186"/>
                  <a:pt x="443" y="186"/>
                  <a:pt x="443" y="186"/>
                </a:cubicBezTo>
                <a:cubicBezTo>
                  <a:pt x="461" y="168"/>
                  <a:pt x="452" y="160"/>
                  <a:pt x="443" y="160"/>
                </a:cubicBezTo>
                <a:cubicBezTo>
                  <a:pt x="381" y="151"/>
                  <a:pt x="381" y="151"/>
                  <a:pt x="381" y="151"/>
                </a:cubicBezTo>
                <a:cubicBezTo>
                  <a:pt x="364" y="151"/>
                  <a:pt x="355" y="142"/>
                  <a:pt x="364" y="124"/>
                </a:cubicBezTo>
                <a:cubicBezTo>
                  <a:pt x="390" y="36"/>
                  <a:pt x="390" y="36"/>
                  <a:pt x="390" y="36"/>
                </a:cubicBezTo>
                <a:cubicBezTo>
                  <a:pt x="399" y="27"/>
                  <a:pt x="390" y="17"/>
                  <a:pt x="381" y="27"/>
                </a:cubicBezTo>
                <a:cubicBezTo>
                  <a:pt x="311" y="71"/>
                  <a:pt x="311" y="71"/>
                  <a:pt x="311" y="71"/>
                </a:cubicBezTo>
                <a:cubicBezTo>
                  <a:pt x="292" y="80"/>
                  <a:pt x="275" y="71"/>
                  <a:pt x="267" y="53"/>
                </a:cubicBezTo>
                <a:cubicBezTo>
                  <a:pt x="248" y="17"/>
                  <a:pt x="248" y="17"/>
                  <a:pt x="248" y="17"/>
                </a:cubicBezTo>
                <a:cubicBezTo>
                  <a:pt x="239" y="0"/>
                  <a:pt x="222" y="0"/>
                  <a:pt x="213" y="17"/>
                </a:cubicBezTo>
                <a:cubicBezTo>
                  <a:pt x="195" y="53"/>
                  <a:pt x="195" y="53"/>
                  <a:pt x="195" y="53"/>
                </a:cubicBezTo>
                <a:cubicBezTo>
                  <a:pt x="186" y="71"/>
                  <a:pt x="169" y="71"/>
                  <a:pt x="151" y="71"/>
                </a:cubicBezTo>
                <a:cubicBezTo>
                  <a:pt x="116" y="53"/>
                  <a:pt x="116" y="53"/>
                  <a:pt x="116" y="53"/>
                </a:cubicBezTo>
                <a:cubicBezTo>
                  <a:pt x="98" y="45"/>
                  <a:pt x="80" y="53"/>
                  <a:pt x="89" y="71"/>
                </a:cubicBezTo>
                <a:cubicBezTo>
                  <a:pt x="89" y="106"/>
                  <a:pt x="89" y="106"/>
                  <a:pt x="89" y="106"/>
                </a:cubicBezTo>
                <a:cubicBezTo>
                  <a:pt x="89" y="124"/>
                  <a:pt x="80" y="142"/>
                  <a:pt x="63" y="142"/>
                </a:cubicBezTo>
                <a:cubicBezTo>
                  <a:pt x="18" y="160"/>
                  <a:pt x="18" y="160"/>
                  <a:pt x="18" y="160"/>
                </a:cubicBezTo>
                <a:cubicBezTo>
                  <a:pt x="9" y="160"/>
                  <a:pt x="0" y="168"/>
                  <a:pt x="18" y="186"/>
                </a:cubicBezTo>
                <a:cubicBezTo>
                  <a:pt x="63" y="221"/>
                  <a:pt x="63" y="221"/>
                  <a:pt x="63" y="221"/>
                </a:cubicBezTo>
                <a:cubicBezTo>
                  <a:pt x="71" y="230"/>
                  <a:pt x="71" y="248"/>
                  <a:pt x="63" y="266"/>
                </a:cubicBezTo>
                <a:cubicBezTo>
                  <a:pt x="18" y="301"/>
                  <a:pt x="18" y="301"/>
                  <a:pt x="18" y="301"/>
                </a:cubicBezTo>
                <a:cubicBezTo>
                  <a:pt x="0" y="311"/>
                  <a:pt x="9" y="319"/>
                  <a:pt x="27" y="319"/>
                </a:cubicBezTo>
                <a:cubicBezTo>
                  <a:pt x="71" y="328"/>
                  <a:pt x="71" y="328"/>
                  <a:pt x="71" y="328"/>
                </a:cubicBezTo>
                <a:cubicBezTo>
                  <a:pt x="89" y="328"/>
                  <a:pt x="98" y="346"/>
                  <a:pt x="98" y="364"/>
                </a:cubicBezTo>
                <a:cubicBezTo>
                  <a:pt x="71" y="443"/>
                  <a:pt x="71" y="443"/>
                  <a:pt x="71" y="443"/>
                </a:cubicBezTo>
                <a:cubicBezTo>
                  <a:pt x="63" y="461"/>
                  <a:pt x="71" y="461"/>
                  <a:pt x="89" y="461"/>
                </a:cubicBezTo>
                <a:cubicBezTo>
                  <a:pt x="142" y="425"/>
                  <a:pt x="142" y="425"/>
                  <a:pt x="142" y="425"/>
                </a:cubicBezTo>
                <a:cubicBezTo>
                  <a:pt x="160" y="417"/>
                  <a:pt x="177" y="417"/>
                  <a:pt x="186" y="434"/>
                </a:cubicBezTo>
                <a:cubicBezTo>
                  <a:pt x="213" y="470"/>
                  <a:pt x="213" y="470"/>
                  <a:pt x="213" y="470"/>
                </a:cubicBezTo>
                <a:cubicBezTo>
                  <a:pt x="222" y="487"/>
                  <a:pt x="239" y="478"/>
                  <a:pt x="248" y="470"/>
                </a:cubicBezTo>
                <a:cubicBezTo>
                  <a:pt x="267" y="425"/>
                  <a:pt x="267" y="425"/>
                  <a:pt x="267" y="425"/>
                </a:cubicBezTo>
                <a:cubicBezTo>
                  <a:pt x="275" y="408"/>
                  <a:pt x="292" y="408"/>
                  <a:pt x="311" y="408"/>
                </a:cubicBezTo>
                <a:cubicBezTo>
                  <a:pt x="355" y="434"/>
                  <a:pt x="355" y="434"/>
                  <a:pt x="355" y="434"/>
                </a:cubicBezTo>
                <a:cubicBezTo>
                  <a:pt x="364" y="443"/>
                  <a:pt x="381" y="434"/>
                  <a:pt x="373" y="417"/>
                </a:cubicBezTo>
                <a:cubicBezTo>
                  <a:pt x="373" y="372"/>
                  <a:pt x="373" y="372"/>
                  <a:pt x="373" y="372"/>
                </a:cubicBezTo>
                <a:cubicBezTo>
                  <a:pt x="373" y="364"/>
                  <a:pt x="390" y="346"/>
                  <a:pt x="399" y="337"/>
                </a:cubicBezTo>
                <a:cubicBezTo>
                  <a:pt x="443" y="328"/>
                  <a:pt x="443" y="328"/>
                  <a:pt x="443" y="328"/>
                </a:cubicBezTo>
                <a:cubicBezTo>
                  <a:pt x="452" y="319"/>
                  <a:pt x="461" y="311"/>
                  <a:pt x="443" y="301"/>
                </a:cubicBezTo>
                <a:close/>
                <a:moveTo>
                  <a:pt x="257" y="346"/>
                </a:moveTo>
                <a:lnTo>
                  <a:pt x="257" y="346"/>
                </a:lnTo>
                <a:cubicBezTo>
                  <a:pt x="204" y="346"/>
                  <a:pt x="204" y="346"/>
                  <a:pt x="204" y="346"/>
                </a:cubicBezTo>
                <a:cubicBezTo>
                  <a:pt x="204" y="292"/>
                  <a:pt x="204" y="292"/>
                  <a:pt x="204" y="292"/>
                </a:cubicBezTo>
                <a:cubicBezTo>
                  <a:pt x="257" y="292"/>
                  <a:pt x="257" y="292"/>
                  <a:pt x="257" y="292"/>
                </a:cubicBezTo>
                <a:lnTo>
                  <a:pt x="257" y="346"/>
                </a:lnTo>
                <a:close/>
                <a:moveTo>
                  <a:pt x="257" y="266"/>
                </a:moveTo>
                <a:lnTo>
                  <a:pt x="257" y="266"/>
                </a:lnTo>
                <a:cubicBezTo>
                  <a:pt x="204" y="266"/>
                  <a:pt x="204" y="266"/>
                  <a:pt x="204" y="266"/>
                </a:cubicBezTo>
                <a:cubicBezTo>
                  <a:pt x="204" y="133"/>
                  <a:pt x="204" y="133"/>
                  <a:pt x="204" y="133"/>
                </a:cubicBezTo>
                <a:cubicBezTo>
                  <a:pt x="257" y="133"/>
                  <a:pt x="257" y="133"/>
                  <a:pt x="257" y="133"/>
                </a:cubicBezTo>
                <a:lnTo>
                  <a:pt x="257" y="266"/>
                </a:ln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207" name="Google Shape;207;p18"/>
          <p:cNvSpPr/>
          <p:nvPr/>
        </p:nvSpPr>
        <p:spPr>
          <a:xfrm>
            <a:off x="7243763" y="1834296"/>
            <a:ext cx="257175" cy="349250"/>
          </a:xfrm>
          <a:custGeom>
            <a:rect b="b" l="l" r="r" t="t"/>
            <a:pathLst>
              <a:path extrusionOk="0" h="487" w="355">
                <a:moveTo>
                  <a:pt x="346" y="132"/>
                </a:moveTo>
                <a:lnTo>
                  <a:pt x="346" y="132"/>
                </a:lnTo>
                <a:cubicBezTo>
                  <a:pt x="116" y="17"/>
                  <a:pt x="116" y="17"/>
                  <a:pt x="116" y="17"/>
                </a:cubicBezTo>
                <a:cubicBezTo>
                  <a:pt x="89" y="0"/>
                  <a:pt x="27" y="25"/>
                  <a:pt x="9" y="53"/>
                </a:cubicBezTo>
                <a:cubicBezTo>
                  <a:pt x="0" y="70"/>
                  <a:pt x="0" y="79"/>
                  <a:pt x="0" y="79"/>
                </a:cubicBezTo>
                <a:cubicBezTo>
                  <a:pt x="9" y="345"/>
                  <a:pt x="9" y="345"/>
                  <a:pt x="9" y="345"/>
                </a:cubicBezTo>
                <a:cubicBezTo>
                  <a:pt x="9" y="345"/>
                  <a:pt x="18" y="354"/>
                  <a:pt x="18" y="363"/>
                </a:cubicBezTo>
                <a:cubicBezTo>
                  <a:pt x="36" y="363"/>
                  <a:pt x="222" y="486"/>
                  <a:pt x="222" y="486"/>
                </a:cubicBezTo>
                <a:cubicBezTo>
                  <a:pt x="231" y="486"/>
                  <a:pt x="231" y="486"/>
                  <a:pt x="231" y="486"/>
                </a:cubicBezTo>
                <a:cubicBezTo>
                  <a:pt x="240" y="486"/>
                  <a:pt x="240" y="486"/>
                  <a:pt x="240" y="486"/>
                </a:cubicBezTo>
                <a:cubicBezTo>
                  <a:pt x="248" y="486"/>
                  <a:pt x="248" y="478"/>
                  <a:pt x="248" y="478"/>
                </a:cubicBezTo>
                <a:cubicBezTo>
                  <a:pt x="248" y="203"/>
                  <a:pt x="248" y="203"/>
                  <a:pt x="248" y="203"/>
                </a:cubicBezTo>
                <a:cubicBezTo>
                  <a:pt x="248" y="194"/>
                  <a:pt x="248" y="194"/>
                  <a:pt x="240" y="185"/>
                </a:cubicBezTo>
                <a:cubicBezTo>
                  <a:pt x="44" y="70"/>
                  <a:pt x="44" y="70"/>
                  <a:pt x="44" y="70"/>
                </a:cubicBezTo>
                <a:cubicBezTo>
                  <a:pt x="44" y="70"/>
                  <a:pt x="53" y="61"/>
                  <a:pt x="71" y="53"/>
                </a:cubicBezTo>
                <a:cubicBezTo>
                  <a:pt x="89" y="44"/>
                  <a:pt x="97" y="44"/>
                  <a:pt x="107" y="44"/>
                </a:cubicBezTo>
                <a:cubicBezTo>
                  <a:pt x="107" y="44"/>
                  <a:pt x="293" y="150"/>
                  <a:pt x="301" y="150"/>
                </a:cubicBezTo>
                <a:cubicBezTo>
                  <a:pt x="310" y="159"/>
                  <a:pt x="310" y="159"/>
                  <a:pt x="310" y="159"/>
                </a:cubicBezTo>
                <a:cubicBezTo>
                  <a:pt x="310" y="168"/>
                  <a:pt x="310" y="425"/>
                  <a:pt x="310" y="425"/>
                </a:cubicBezTo>
                <a:cubicBezTo>
                  <a:pt x="310" y="433"/>
                  <a:pt x="319" y="442"/>
                  <a:pt x="328" y="442"/>
                </a:cubicBezTo>
                <a:cubicBezTo>
                  <a:pt x="337" y="442"/>
                  <a:pt x="354" y="433"/>
                  <a:pt x="354" y="425"/>
                </a:cubicBezTo>
                <a:cubicBezTo>
                  <a:pt x="354" y="141"/>
                  <a:pt x="354" y="141"/>
                  <a:pt x="354" y="141"/>
                </a:cubicBezTo>
                <a:lnTo>
                  <a:pt x="346" y="132"/>
                </a:lnTo>
              </a:path>
            </a:pathLst>
          </a:cu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208" name="Google Shape;208;p18"/>
          <p:cNvSpPr txBox="1"/>
          <p:nvPr/>
        </p:nvSpPr>
        <p:spPr>
          <a:xfrm>
            <a:off x="2463800" y="1619050"/>
            <a:ext cx="1295400" cy="30777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2000">
                <a:solidFill>
                  <a:srgbClr val="171616"/>
                </a:solidFill>
                <a:latin typeface="Gill Sans"/>
                <a:ea typeface="Gill Sans"/>
                <a:cs typeface="Gill Sans"/>
                <a:sym typeface="Gill Sans"/>
              </a:rPr>
              <a:t>Decide</a:t>
            </a:r>
            <a:endParaRPr b="1" sz="2000">
              <a:solidFill>
                <a:srgbClr val="171616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209" name="Google Shape;209;p18"/>
          <p:cNvSpPr txBox="1"/>
          <p:nvPr/>
        </p:nvSpPr>
        <p:spPr>
          <a:xfrm>
            <a:off x="2468563" y="1977171"/>
            <a:ext cx="2409825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200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Google account. in PowerPoint. Remember to download</a:t>
            </a:r>
            <a:endParaRPr sz="1200">
              <a:solidFill>
                <a:srgbClr val="445469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210" name="Google Shape;210;p18"/>
          <p:cNvSpPr txBox="1"/>
          <p:nvPr/>
        </p:nvSpPr>
        <p:spPr>
          <a:xfrm>
            <a:off x="2463800" y="3182738"/>
            <a:ext cx="1295400" cy="30777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2000">
                <a:solidFill>
                  <a:srgbClr val="171616"/>
                </a:solidFill>
                <a:latin typeface="Gill Sans"/>
                <a:ea typeface="Gill Sans"/>
                <a:cs typeface="Gill Sans"/>
                <a:sym typeface="Gill Sans"/>
              </a:rPr>
              <a:t>Decision</a:t>
            </a:r>
            <a:endParaRPr b="1" sz="2000">
              <a:solidFill>
                <a:srgbClr val="171616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211" name="Google Shape;211;p18"/>
          <p:cNvSpPr txBox="1"/>
          <p:nvPr/>
        </p:nvSpPr>
        <p:spPr>
          <a:xfrm>
            <a:off x="2468563" y="3540858"/>
            <a:ext cx="2409825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200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In the  spectrum of visible light,  yellow is found between  green and orange.</a:t>
            </a:r>
            <a:endParaRPr sz="1200">
              <a:solidFill>
                <a:srgbClr val="445469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212" name="Google Shape;212;p18"/>
          <p:cNvSpPr txBox="1"/>
          <p:nvPr/>
        </p:nvSpPr>
        <p:spPr>
          <a:xfrm>
            <a:off x="2463800" y="4775000"/>
            <a:ext cx="1295400" cy="30777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2000">
                <a:solidFill>
                  <a:srgbClr val="171616"/>
                </a:solidFill>
                <a:latin typeface="Gill Sans"/>
                <a:ea typeface="Gill Sans"/>
                <a:cs typeface="Gill Sans"/>
                <a:sym typeface="Gill Sans"/>
              </a:rPr>
              <a:t>Deadline</a:t>
            </a:r>
            <a:endParaRPr b="1" sz="2000">
              <a:solidFill>
                <a:srgbClr val="171616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213" name="Google Shape;213;p18"/>
          <p:cNvSpPr txBox="1"/>
          <p:nvPr/>
        </p:nvSpPr>
        <p:spPr>
          <a:xfrm>
            <a:off x="2468563" y="5133121"/>
            <a:ext cx="2409825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200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Add or delete slides. You have to be signed in to your</a:t>
            </a:r>
            <a:endParaRPr sz="1200">
              <a:solidFill>
                <a:srgbClr val="445469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214" name="Google Shape;214;p18"/>
          <p:cNvSpPr txBox="1"/>
          <p:nvPr/>
        </p:nvSpPr>
        <p:spPr>
          <a:xfrm>
            <a:off x="8105775" y="1619050"/>
            <a:ext cx="1295400" cy="30777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2000">
                <a:solidFill>
                  <a:srgbClr val="171616"/>
                </a:solidFill>
                <a:latin typeface="Gill Sans"/>
                <a:ea typeface="Gill Sans"/>
                <a:cs typeface="Gill Sans"/>
                <a:sym typeface="Gill Sans"/>
              </a:rPr>
              <a:t>Decision</a:t>
            </a:r>
            <a:endParaRPr b="1" sz="2000">
              <a:solidFill>
                <a:srgbClr val="171616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215" name="Google Shape;215;p18"/>
          <p:cNvSpPr txBox="1"/>
          <p:nvPr/>
        </p:nvSpPr>
        <p:spPr>
          <a:xfrm>
            <a:off x="8110538" y="1977171"/>
            <a:ext cx="2408237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200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Add or delete slides. You have to be signed in to your</a:t>
            </a:r>
            <a:endParaRPr sz="1200">
              <a:solidFill>
                <a:srgbClr val="445469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216" name="Google Shape;216;p18"/>
          <p:cNvSpPr txBox="1"/>
          <p:nvPr/>
        </p:nvSpPr>
        <p:spPr>
          <a:xfrm>
            <a:off x="8105775" y="3182738"/>
            <a:ext cx="1295400" cy="30777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2000">
                <a:solidFill>
                  <a:srgbClr val="171616"/>
                </a:solidFill>
                <a:latin typeface="Gill Sans"/>
                <a:ea typeface="Gill Sans"/>
                <a:cs typeface="Gill Sans"/>
                <a:sym typeface="Gill Sans"/>
              </a:rPr>
              <a:t>Decide</a:t>
            </a:r>
            <a:endParaRPr b="1" sz="2000">
              <a:solidFill>
                <a:srgbClr val="171616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217" name="Google Shape;217;p18"/>
          <p:cNvSpPr txBox="1"/>
          <p:nvPr/>
        </p:nvSpPr>
        <p:spPr>
          <a:xfrm>
            <a:off x="8110538" y="3540858"/>
            <a:ext cx="2408237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200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Google account. in PowerPoint. Remember to download</a:t>
            </a:r>
            <a:endParaRPr sz="1200">
              <a:solidFill>
                <a:srgbClr val="445469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218" name="Google Shape;218;p18"/>
          <p:cNvSpPr txBox="1"/>
          <p:nvPr/>
        </p:nvSpPr>
        <p:spPr>
          <a:xfrm>
            <a:off x="8105775" y="4775000"/>
            <a:ext cx="1295400" cy="30777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2000">
                <a:solidFill>
                  <a:srgbClr val="171616"/>
                </a:solidFill>
                <a:latin typeface="Gill Sans"/>
                <a:ea typeface="Gill Sans"/>
                <a:cs typeface="Gill Sans"/>
                <a:sym typeface="Gill Sans"/>
              </a:rPr>
              <a:t>Deadline</a:t>
            </a:r>
            <a:endParaRPr b="1" sz="2000">
              <a:solidFill>
                <a:srgbClr val="171616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219" name="Google Shape;219;p18"/>
          <p:cNvSpPr txBox="1"/>
          <p:nvPr/>
        </p:nvSpPr>
        <p:spPr>
          <a:xfrm>
            <a:off x="8110538" y="5133121"/>
            <a:ext cx="2408237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200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In the  spectrum of visible light,  yellow is found between  green and orange.</a:t>
            </a:r>
            <a:endParaRPr sz="1200">
              <a:solidFill>
                <a:srgbClr val="445469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</p:spTree>
  </p:cSld>
  <p:clrMapOvr>
    <a:masterClrMapping/>
  </p:clrMapOvr>
  <mc:AlternateContent>
    <mc:Choice Requires="p14">
      <p:transition spd="slow" p14:dur="1300">
        <p:fade thruBlk="1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1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2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2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2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2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2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2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2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2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2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2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2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2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2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2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2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2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2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2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2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4" name="Shape 2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Google Shape;225;p19"/>
          <p:cNvSpPr txBox="1"/>
          <p:nvPr/>
        </p:nvSpPr>
        <p:spPr>
          <a:xfrm>
            <a:off x="5496560" y="4912360"/>
            <a:ext cx="1741805" cy="370205"/>
          </a:xfrm>
          <a:prstGeom prst="rect">
            <a:avLst/>
          </a:prstGeom>
          <a:noFill/>
          <a:ln cap="flat" cmpd="sng" w="9525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34275" lIns="68550" spcFirstLastPara="1" rIns="68550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</a:pPr>
            <a:r>
              <a:rPr lang="tr-TR" sz="1200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rPr>
              <a:t>汇报：张三</a:t>
            </a:r>
            <a:endParaRPr/>
          </a:p>
        </p:txBody>
      </p:sp>
      <p:sp>
        <p:nvSpPr>
          <p:cNvPr id="226" name="Google Shape;226;p19"/>
          <p:cNvSpPr/>
          <p:nvPr/>
        </p:nvSpPr>
        <p:spPr>
          <a:xfrm>
            <a:off x="1270635" y="2308860"/>
            <a:ext cx="1884680" cy="1447800"/>
          </a:xfrm>
          <a:custGeom>
            <a:rect b="b" l="l" r="r" t="t"/>
            <a:pathLst>
              <a:path extrusionOk="0" h="5322" w="7852">
                <a:moveTo>
                  <a:pt x="368" y="0"/>
                </a:moveTo>
                <a:lnTo>
                  <a:pt x="7496" y="0"/>
                </a:lnTo>
                <a:lnTo>
                  <a:pt x="7497" y="0"/>
                </a:lnTo>
                <a:lnTo>
                  <a:pt x="7497" y="0"/>
                </a:lnTo>
                <a:cubicBezTo>
                  <a:pt x="7693" y="1"/>
                  <a:pt x="7852" y="160"/>
                  <a:pt x="7852" y="357"/>
                </a:cubicBezTo>
                <a:lnTo>
                  <a:pt x="7852" y="363"/>
                </a:lnTo>
                <a:lnTo>
                  <a:pt x="7852" y="363"/>
                </a:lnTo>
                <a:lnTo>
                  <a:pt x="7852" y="3116"/>
                </a:lnTo>
                <a:lnTo>
                  <a:pt x="7852" y="3120"/>
                </a:lnTo>
                <a:lnTo>
                  <a:pt x="7852" y="3120"/>
                </a:lnTo>
                <a:cubicBezTo>
                  <a:pt x="7851" y="3370"/>
                  <a:pt x="7699" y="3584"/>
                  <a:pt x="7482" y="3676"/>
                </a:cubicBezTo>
                <a:lnTo>
                  <a:pt x="4025" y="5297"/>
                </a:lnTo>
                <a:lnTo>
                  <a:pt x="4024" y="5298"/>
                </a:lnTo>
                <a:cubicBezTo>
                  <a:pt x="3995" y="5313"/>
                  <a:pt x="3962" y="5322"/>
                  <a:pt x="3926" y="5322"/>
                </a:cubicBezTo>
                <a:cubicBezTo>
                  <a:pt x="3893" y="5322"/>
                  <a:pt x="3861" y="5314"/>
                  <a:pt x="3833" y="5300"/>
                </a:cubicBezTo>
                <a:lnTo>
                  <a:pt x="378" y="3680"/>
                </a:lnTo>
                <a:cubicBezTo>
                  <a:pt x="156" y="3588"/>
                  <a:pt x="0" y="3370"/>
                  <a:pt x="0" y="3116"/>
                </a:cubicBezTo>
                <a:cubicBezTo>
                  <a:pt x="0" y="3110"/>
                  <a:pt x="0" y="3105"/>
                  <a:pt x="0" y="3099"/>
                </a:cubicBezTo>
                <a:lnTo>
                  <a:pt x="0" y="3099"/>
                </a:lnTo>
                <a:lnTo>
                  <a:pt x="0" y="362"/>
                </a:lnTo>
                <a:lnTo>
                  <a:pt x="0" y="362"/>
                </a:lnTo>
                <a:lnTo>
                  <a:pt x="0" y="357"/>
                </a:lnTo>
                <a:cubicBezTo>
                  <a:pt x="0" y="160"/>
                  <a:pt x="160" y="0"/>
                  <a:pt x="357" y="0"/>
                </a:cubicBezTo>
                <a:cubicBezTo>
                  <a:pt x="360" y="0"/>
                  <a:pt x="364" y="0"/>
                  <a:pt x="368" y="0"/>
                </a:cubicBezTo>
                <a:close/>
              </a:path>
            </a:pathLst>
          </a:custGeom>
          <a:solidFill>
            <a:srgbClr val="8EC223"/>
          </a:solidFill>
          <a:ln>
            <a:noFill/>
          </a:ln>
        </p:spPr>
        <p:txBody>
          <a:bodyPr anchorCtr="0" anchor="t" bIns="45700" lIns="91400" spcFirstLastPara="1" rIns="91400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dk1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227" name="Google Shape;227;p19"/>
          <p:cNvSpPr/>
          <p:nvPr/>
        </p:nvSpPr>
        <p:spPr>
          <a:xfrm>
            <a:off x="842645" y="4008755"/>
            <a:ext cx="2736850" cy="1445260"/>
          </a:xfrm>
          <a:prstGeom prst="roundRect">
            <a:avLst>
              <a:gd fmla="val 50000" name="adj"/>
            </a:avLst>
          </a:prstGeom>
          <a:noFill/>
          <a:ln cap="flat" cmpd="sng" w="12700">
            <a:solidFill>
              <a:srgbClr val="8EC223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>
              <a:solidFill>
                <a:srgbClr val="7F7F7F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228" name="Google Shape;228;p19"/>
          <p:cNvSpPr/>
          <p:nvPr/>
        </p:nvSpPr>
        <p:spPr>
          <a:xfrm>
            <a:off x="3432810" y="4008755"/>
            <a:ext cx="2736850" cy="1445260"/>
          </a:xfrm>
          <a:prstGeom prst="roundRect">
            <a:avLst>
              <a:gd fmla="val 50000" name="adj"/>
            </a:avLst>
          </a:prstGeom>
          <a:noFill/>
          <a:ln cap="flat" cmpd="sng" w="12700">
            <a:solidFill>
              <a:srgbClr val="F1890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>
              <a:solidFill>
                <a:srgbClr val="7F7F7F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229" name="Google Shape;229;p19"/>
          <p:cNvSpPr/>
          <p:nvPr/>
        </p:nvSpPr>
        <p:spPr>
          <a:xfrm>
            <a:off x="6019800" y="4008755"/>
            <a:ext cx="2736850" cy="1445260"/>
          </a:xfrm>
          <a:prstGeom prst="roundRect">
            <a:avLst>
              <a:gd fmla="val 50000" name="adj"/>
            </a:avLst>
          </a:prstGeom>
          <a:noFill/>
          <a:ln cap="flat" cmpd="sng" w="12700">
            <a:solidFill>
              <a:srgbClr val="08A1C8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>
              <a:solidFill>
                <a:srgbClr val="7F7F7F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230" name="Google Shape;230;p19"/>
          <p:cNvSpPr/>
          <p:nvPr/>
        </p:nvSpPr>
        <p:spPr>
          <a:xfrm>
            <a:off x="8613140" y="4008755"/>
            <a:ext cx="2736850" cy="1445260"/>
          </a:xfrm>
          <a:prstGeom prst="roundRect">
            <a:avLst>
              <a:gd fmla="val 50000" name="adj"/>
            </a:avLst>
          </a:prstGeom>
          <a:noFill/>
          <a:ln cap="flat" cmpd="sng" w="12700">
            <a:solidFill>
              <a:srgbClr val="923C92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>
              <a:solidFill>
                <a:srgbClr val="7F7F7F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231" name="Google Shape;231;p19"/>
          <p:cNvSpPr/>
          <p:nvPr/>
        </p:nvSpPr>
        <p:spPr>
          <a:xfrm>
            <a:off x="3861435" y="2308860"/>
            <a:ext cx="1884680" cy="1447800"/>
          </a:xfrm>
          <a:custGeom>
            <a:rect b="b" l="l" r="r" t="t"/>
            <a:pathLst>
              <a:path extrusionOk="0" h="5322" w="7852">
                <a:moveTo>
                  <a:pt x="368" y="0"/>
                </a:moveTo>
                <a:lnTo>
                  <a:pt x="7496" y="0"/>
                </a:lnTo>
                <a:lnTo>
                  <a:pt x="7497" y="0"/>
                </a:lnTo>
                <a:lnTo>
                  <a:pt x="7497" y="0"/>
                </a:lnTo>
                <a:cubicBezTo>
                  <a:pt x="7693" y="1"/>
                  <a:pt x="7852" y="160"/>
                  <a:pt x="7852" y="357"/>
                </a:cubicBezTo>
                <a:lnTo>
                  <a:pt x="7852" y="363"/>
                </a:lnTo>
                <a:lnTo>
                  <a:pt x="7852" y="363"/>
                </a:lnTo>
                <a:lnTo>
                  <a:pt x="7852" y="3116"/>
                </a:lnTo>
                <a:lnTo>
                  <a:pt x="7852" y="3120"/>
                </a:lnTo>
                <a:lnTo>
                  <a:pt x="7852" y="3120"/>
                </a:lnTo>
                <a:cubicBezTo>
                  <a:pt x="7851" y="3370"/>
                  <a:pt x="7699" y="3584"/>
                  <a:pt x="7482" y="3676"/>
                </a:cubicBezTo>
                <a:lnTo>
                  <a:pt x="4025" y="5297"/>
                </a:lnTo>
                <a:lnTo>
                  <a:pt x="4024" y="5298"/>
                </a:lnTo>
                <a:cubicBezTo>
                  <a:pt x="3995" y="5313"/>
                  <a:pt x="3962" y="5322"/>
                  <a:pt x="3926" y="5322"/>
                </a:cubicBezTo>
                <a:cubicBezTo>
                  <a:pt x="3893" y="5322"/>
                  <a:pt x="3861" y="5314"/>
                  <a:pt x="3833" y="5300"/>
                </a:cubicBezTo>
                <a:lnTo>
                  <a:pt x="378" y="3680"/>
                </a:lnTo>
                <a:cubicBezTo>
                  <a:pt x="156" y="3588"/>
                  <a:pt x="0" y="3370"/>
                  <a:pt x="0" y="3116"/>
                </a:cubicBezTo>
                <a:cubicBezTo>
                  <a:pt x="0" y="3110"/>
                  <a:pt x="0" y="3105"/>
                  <a:pt x="0" y="3099"/>
                </a:cubicBezTo>
                <a:lnTo>
                  <a:pt x="0" y="3099"/>
                </a:lnTo>
                <a:lnTo>
                  <a:pt x="0" y="362"/>
                </a:lnTo>
                <a:lnTo>
                  <a:pt x="0" y="362"/>
                </a:lnTo>
                <a:lnTo>
                  <a:pt x="0" y="357"/>
                </a:lnTo>
                <a:cubicBezTo>
                  <a:pt x="0" y="160"/>
                  <a:pt x="160" y="0"/>
                  <a:pt x="357" y="0"/>
                </a:cubicBezTo>
                <a:cubicBezTo>
                  <a:pt x="360" y="0"/>
                  <a:pt x="364" y="0"/>
                  <a:pt x="368" y="0"/>
                </a:cubicBezTo>
                <a:close/>
              </a:path>
            </a:pathLst>
          </a:custGeom>
          <a:solidFill>
            <a:srgbClr val="F18901"/>
          </a:solidFill>
          <a:ln>
            <a:noFill/>
          </a:ln>
        </p:spPr>
        <p:txBody>
          <a:bodyPr anchorCtr="0" anchor="t" bIns="45700" lIns="91400" spcFirstLastPara="1" rIns="91400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dk1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232" name="Google Shape;232;p19"/>
          <p:cNvSpPr/>
          <p:nvPr/>
        </p:nvSpPr>
        <p:spPr>
          <a:xfrm>
            <a:off x="6446520" y="2308860"/>
            <a:ext cx="1884680" cy="1447800"/>
          </a:xfrm>
          <a:custGeom>
            <a:rect b="b" l="l" r="r" t="t"/>
            <a:pathLst>
              <a:path extrusionOk="0" h="5322" w="7852">
                <a:moveTo>
                  <a:pt x="368" y="0"/>
                </a:moveTo>
                <a:lnTo>
                  <a:pt x="7496" y="0"/>
                </a:lnTo>
                <a:lnTo>
                  <a:pt x="7497" y="0"/>
                </a:lnTo>
                <a:lnTo>
                  <a:pt x="7497" y="0"/>
                </a:lnTo>
                <a:cubicBezTo>
                  <a:pt x="7693" y="1"/>
                  <a:pt x="7852" y="160"/>
                  <a:pt x="7852" y="357"/>
                </a:cubicBezTo>
                <a:lnTo>
                  <a:pt x="7852" y="363"/>
                </a:lnTo>
                <a:lnTo>
                  <a:pt x="7852" y="363"/>
                </a:lnTo>
                <a:lnTo>
                  <a:pt x="7852" y="3116"/>
                </a:lnTo>
                <a:lnTo>
                  <a:pt x="7852" y="3120"/>
                </a:lnTo>
                <a:lnTo>
                  <a:pt x="7852" y="3120"/>
                </a:lnTo>
                <a:cubicBezTo>
                  <a:pt x="7851" y="3370"/>
                  <a:pt x="7699" y="3584"/>
                  <a:pt x="7482" y="3676"/>
                </a:cubicBezTo>
                <a:lnTo>
                  <a:pt x="4025" y="5297"/>
                </a:lnTo>
                <a:lnTo>
                  <a:pt x="4024" y="5298"/>
                </a:lnTo>
                <a:cubicBezTo>
                  <a:pt x="3995" y="5313"/>
                  <a:pt x="3962" y="5322"/>
                  <a:pt x="3926" y="5322"/>
                </a:cubicBezTo>
                <a:cubicBezTo>
                  <a:pt x="3893" y="5322"/>
                  <a:pt x="3861" y="5314"/>
                  <a:pt x="3833" y="5300"/>
                </a:cubicBezTo>
                <a:lnTo>
                  <a:pt x="378" y="3680"/>
                </a:lnTo>
                <a:cubicBezTo>
                  <a:pt x="156" y="3588"/>
                  <a:pt x="0" y="3370"/>
                  <a:pt x="0" y="3116"/>
                </a:cubicBezTo>
                <a:cubicBezTo>
                  <a:pt x="0" y="3110"/>
                  <a:pt x="0" y="3105"/>
                  <a:pt x="0" y="3099"/>
                </a:cubicBezTo>
                <a:lnTo>
                  <a:pt x="0" y="3099"/>
                </a:lnTo>
                <a:lnTo>
                  <a:pt x="0" y="362"/>
                </a:lnTo>
                <a:lnTo>
                  <a:pt x="0" y="362"/>
                </a:lnTo>
                <a:lnTo>
                  <a:pt x="0" y="357"/>
                </a:lnTo>
                <a:cubicBezTo>
                  <a:pt x="0" y="160"/>
                  <a:pt x="160" y="0"/>
                  <a:pt x="357" y="0"/>
                </a:cubicBezTo>
                <a:cubicBezTo>
                  <a:pt x="360" y="0"/>
                  <a:pt x="364" y="0"/>
                  <a:pt x="368" y="0"/>
                </a:cubicBezTo>
                <a:close/>
              </a:path>
            </a:pathLst>
          </a:custGeom>
          <a:solidFill>
            <a:srgbClr val="08A1C8"/>
          </a:solidFill>
          <a:ln>
            <a:noFill/>
          </a:ln>
        </p:spPr>
        <p:txBody>
          <a:bodyPr anchorCtr="0" anchor="t" bIns="45700" lIns="91400" spcFirstLastPara="1" rIns="91400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dk1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233" name="Google Shape;233;p19"/>
          <p:cNvSpPr/>
          <p:nvPr/>
        </p:nvSpPr>
        <p:spPr>
          <a:xfrm>
            <a:off x="9036685" y="2308860"/>
            <a:ext cx="1884680" cy="1447800"/>
          </a:xfrm>
          <a:custGeom>
            <a:rect b="b" l="l" r="r" t="t"/>
            <a:pathLst>
              <a:path extrusionOk="0" h="5322" w="7852">
                <a:moveTo>
                  <a:pt x="368" y="0"/>
                </a:moveTo>
                <a:lnTo>
                  <a:pt x="7496" y="0"/>
                </a:lnTo>
                <a:lnTo>
                  <a:pt x="7497" y="0"/>
                </a:lnTo>
                <a:lnTo>
                  <a:pt x="7497" y="0"/>
                </a:lnTo>
                <a:cubicBezTo>
                  <a:pt x="7693" y="1"/>
                  <a:pt x="7852" y="160"/>
                  <a:pt x="7852" y="357"/>
                </a:cubicBezTo>
                <a:lnTo>
                  <a:pt x="7852" y="363"/>
                </a:lnTo>
                <a:lnTo>
                  <a:pt x="7852" y="363"/>
                </a:lnTo>
                <a:lnTo>
                  <a:pt x="7852" y="3116"/>
                </a:lnTo>
                <a:lnTo>
                  <a:pt x="7852" y="3120"/>
                </a:lnTo>
                <a:lnTo>
                  <a:pt x="7852" y="3120"/>
                </a:lnTo>
                <a:cubicBezTo>
                  <a:pt x="7851" y="3370"/>
                  <a:pt x="7699" y="3584"/>
                  <a:pt x="7482" y="3676"/>
                </a:cubicBezTo>
                <a:lnTo>
                  <a:pt x="4025" y="5297"/>
                </a:lnTo>
                <a:lnTo>
                  <a:pt x="4024" y="5298"/>
                </a:lnTo>
                <a:cubicBezTo>
                  <a:pt x="3995" y="5313"/>
                  <a:pt x="3962" y="5322"/>
                  <a:pt x="3926" y="5322"/>
                </a:cubicBezTo>
                <a:cubicBezTo>
                  <a:pt x="3893" y="5322"/>
                  <a:pt x="3861" y="5314"/>
                  <a:pt x="3833" y="5300"/>
                </a:cubicBezTo>
                <a:lnTo>
                  <a:pt x="378" y="3680"/>
                </a:lnTo>
                <a:cubicBezTo>
                  <a:pt x="156" y="3588"/>
                  <a:pt x="0" y="3370"/>
                  <a:pt x="0" y="3116"/>
                </a:cubicBezTo>
                <a:cubicBezTo>
                  <a:pt x="0" y="3110"/>
                  <a:pt x="0" y="3105"/>
                  <a:pt x="0" y="3099"/>
                </a:cubicBezTo>
                <a:lnTo>
                  <a:pt x="0" y="3099"/>
                </a:lnTo>
                <a:lnTo>
                  <a:pt x="0" y="362"/>
                </a:lnTo>
                <a:lnTo>
                  <a:pt x="0" y="362"/>
                </a:lnTo>
                <a:lnTo>
                  <a:pt x="0" y="357"/>
                </a:lnTo>
                <a:cubicBezTo>
                  <a:pt x="0" y="160"/>
                  <a:pt x="160" y="0"/>
                  <a:pt x="357" y="0"/>
                </a:cubicBezTo>
                <a:cubicBezTo>
                  <a:pt x="360" y="0"/>
                  <a:pt x="364" y="0"/>
                  <a:pt x="368" y="0"/>
                </a:cubicBezTo>
                <a:close/>
              </a:path>
            </a:pathLst>
          </a:custGeom>
          <a:solidFill>
            <a:srgbClr val="923C92"/>
          </a:solidFill>
          <a:ln>
            <a:noFill/>
          </a:ln>
        </p:spPr>
        <p:txBody>
          <a:bodyPr anchorCtr="0" anchor="t" bIns="45700" lIns="91400" spcFirstLastPara="1" rIns="91400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dk1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234" name="Google Shape;234;p19"/>
          <p:cNvSpPr txBox="1"/>
          <p:nvPr/>
        </p:nvSpPr>
        <p:spPr>
          <a:xfrm>
            <a:off x="1511935" y="2598420"/>
            <a:ext cx="1287532" cy="46166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2400">
                <a:solidFill>
                  <a:srgbClr val="F2F2F2"/>
                </a:solidFill>
                <a:latin typeface="Gill Sans"/>
                <a:ea typeface="Gill Sans"/>
                <a:cs typeface="Gill Sans"/>
                <a:sym typeface="Gill Sans"/>
              </a:rPr>
              <a:t>Dismiss</a:t>
            </a:r>
            <a:endParaRPr b="1" sz="2400">
              <a:solidFill>
                <a:srgbClr val="F2F2F2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235" name="Google Shape;235;p19"/>
          <p:cNvSpPr txBox="1"/>
          <p:nvPr/>
        </p:nvSpPr>
        <p:spPr>
          <a:xfrm>
            <a:off x="4094480" y="2598420"/>
            <a:ext cx="1358770" cy="46166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2400">
                <a:solidFill>
                  <a:srgbClr val="F2F2F2"/>
                </a:solidFill>
                <a:latin typeface="Gill Sans"/>
                <a:ea typeface="Gill Sans"/>
                <a:cs typeface="Gill Sans"/>
                <a:sym typeface="Gill Sans"/>
              </a:rPr>
              <a:t>Develop</a:t>
            </a:r>
            <a:endParaRPr b="1" sz="2400">
              <a:solidFill>
                <a:srgbClr val="F2F2F2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236" name="Google Shape;236;p19"/>
          <p:cNvSpPr txBox="1"/>
          <p:nvPr/>
        </p:nvSpPr>
        <p:spPr>
          <a:xfrm>
            <a:off x="6355987" y="2598420"/>
            <a:ext cx="1982979" cy="46166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2400">
                <a:solidFill>
                  <a:srgbClr val="F2F2F2"/>
                </a:solidFill>
                <a:latin typeface="Gill Sans"/>
                <a:ea typeface="Gill Sans"/>
                <a:cs typeface="Gill Sans"/>
                <a:sym typeface="Gill Sans"/>
              </a:rPr>
              <a:t>Department</a:t>
            </a:r>
            <a:endParaRPr b="1" sz="2400">
              <a:solidFill>
                <a:srgbClr val="F2F2F2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237" name="Google Shape;237;p19"/>
          <p:cNvSpPr txBox="1"/>
          <p:nvPr/>
        </p:nvSpPr>
        <p:spPr>
          <a:xfrm>
            <a:off x="9277985" y="2598420"/>
            <a:ext cx="1274580" cy="46166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2400">
                <a:solidFill>
                  <a:srgbClr val="F2F2F2"/>
                </a:solidFill>
                <a:latin typeface="Gill Sans"/>
                <a:ea typeface="Gill Sans"/>
                <a:cs typeface="Gill Sans"/>
                <a:sym typeface="Gill Sans"/>
              </a:rPr>
              <a:t>Deliver</a:t>
            </a:r>
            <a:endParaRPr b="1" sz="2400">
              <a:solidFill>
                <a:srgbClr val="F2F2F2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238" name="Google Shape;238;p19"/>
          <p:cNvSpPr txBox="1"/>
          <p:nvPr/>
        </p:nvSpPr>
        <p:spPr>
          <a:xfrm>
            <a:off x="1102360" y="4172585"/>
            <a:ext cx="2216785" cy="84023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400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This allows us to achieve high quality outcomes and full transparency towards.</a:t>
            </a:r>
            <a:endParaRPr sz="1400">
              <a:solidFill>
                <a:srgbClr val="445469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239" name="Google Shape;239;p19"/>
          <p:cNvSpPr txBox="1"/>
          <p:nvPr/>
        </p:nvSpPr>
        <p:spPr>
          <a:xfrm>
            <a:off x="3693160" y="4172585"/>
            <a:ext cx="2216785" cy="111823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400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We use well-known development methodologies to create a customized approach</a:t>
            </a:r>
            <a:endParaRPr sz="1400">
              <a:solidFill>
                <a:srgbClr val="445469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240" name="Google Shape;240;p19"/>
          <p:cNvSpPr txBox="1"/>
          <p:nvPr/>
        </p:nvSpPr>
        <p:spPr>
          <a:xfrm>
            <a:off x="6280150" y="4172585"/>
            <a:ext cx="2216785" cy="84023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400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This allows us to achieve high quality outcomes and full transparency towards.</a:t>
            </a:r>
            <a:endParaRPr sz="1400">
              <a:solidFill>
                <a:srgbClr val="445469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241" name="Google Shape;241;p19"/>
          <p:cNvSpPr txBox="1"/>
          <p:nvPr/>
        </p:nvSpPr>
        <p:spPr>
          <a:xfrm>
            <a:off x="8873490" y="4172585"/>
            <a:ext cx="2216785" cy="112030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400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We use well-known development methodologies to create a customized approach</a:t>
            </a:r>
            <a:endParaRPr sz="1400">
              <a:solidFill>
                <a:srgbClr val="445469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</p:spTree>
  </p:cSld>
  <p:clrMapOvr>
    <a:masterClrMapping/>
  </p:clrMapOvr>
  <mc:AlternateContent>
    <mc:Choice Requires="p14">
      <p:transition spd="slow" p14:dur="1300">
        <p:fade thruBlk="1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2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2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2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2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2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2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2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2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2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2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2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2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2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2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2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2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2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46" name="Shape 2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47" name="Google Shape;247;p20"/>
          <p:cNvCxnSpPr/>
          <p:nvPr/>
        </p:nvCxnSpPr>
        <p:spPr>
          <a:xfrm flipH="1" rot="-5400000">
            <a:off x="3825435" y="3964291"/>
            <a:ext cx="4821803" cy="3"/>
          </a:xfrm>
          <a:prstGeom prst="straightConnector1">
            <a:avLst/>
          </a:prstGeom>
          <a:noFill/>
          <a:ln cap="flat" cmpd="sng" w="9525">
            <a:solidFill>
              <a:srgbClr val="A5A5A5"/>
            </a:solidFill>
            <a:prstDash val="dot"/>
            <a:miter lim="800000"/>
            <a:headEnd len="sm" w="sm" type="none"/>
            <a:tailEnd len="sm" w="sm" type="none"/>
          </a:ln>
        </p:spPr>
      </p:cxnSp>
      <p:sp>
        <p:nvSpPr>
          <p:cNvPr id="248" name="Google Shape;248;p20"/>
          <p:cNvSpPr/>
          <p:nvPr/>
        </p:nvSpPr>
        <p:spPr>
          <a:xfrm>
            <a:off x="6638290" y="3964305"/>
            <a:ext cx="5214620" cy="2411095"/>
          </a:xfrm>
          <a:prstGeom prst="rect">
            <a:avLst/>
          </a:pr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249" name="Google Shape;249;p20"/>
          <p:cNvSpPr/>
          <p:nvPr/>
        </p:nvSpPr>
        <p:spPr>
          <a:xfrm>
            <a:off x="691515" y="1553210"/>
            <a:ext cx="5140325" cy="2411095"/>
          </a:xfrm>
          <a:prstGeom prst="rect">
            <a:avLst/>
          </a:prstGeom>
          <a:blipFill rotWithShape="1">
            <a:blip r:embed="rId4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250" name="Google Shape;250;p20"/>
          <p:cNvSpPr txBox="1"/>
          <p:nvPr/>
        </p:nvSpPr>
        <p:spPr>
          <a:xfrm>
            <a:off x="626745" y="4838700"/>
            <a:ext cx="5196205" cy="62517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400">
                <a:solidFill>
                  <a:srgbClr val="171616"/>
                </a:solidFill>
                <a:latin typeface="Gill Sans"/>
                <a:ea typeface="Gill Sans"/>
                <a:cs typeface="Gill Sans"/>
                <a:sym typeface="Gill Sans"/>
              </a:rPr>
              <a:t>We use well-known development methodologies to create a customized approach for each of the projects.</a:t>
            </a:r>
            <a:endParaRPr sz="1400">
              <a:solidFill>
                <a:srgbClr val="171616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251" name="Google Shape;251;p20"/>
          <p:cNvSpPr txBox="1"/>
          <p:nvPr/>
        </p:nvSpPr>
        <p:spPr>
          <a:xfrm>
            <a:off x="626744" y="4349750"/>
            <a:ext cx="2421255" cy="46166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2400">
                <a:solidFill>
                  <a:srgbClr val="262626"/>
                </a:solidFill>
                <a:latin typeface="Gill Sans"/>
                <a:ea typeface="Gill Sans"/>
                <a:cs typeface="Gill Sans"/>
                <a:sym typeface="Gill Sans"/>
              </a:rPr>
              <a:t>Distribute</a:t>
            </a:r>
            <a:endParaRPr b="1" sz="2400">
              <a:solidFill>
                <a:srgbClr val="262626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252" name="Google Shape;252;p20"/>
          <p:cNvSpPr txBox="1"/>
          <p:nvPr/>
        </p:nvSpPr>
        <p:spPr>
          <a:xfrm>
            <a:off x="6567170" y="2091055"/>
            <a:ext cx="5196205" cy="62517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400">
                <a:solidFill>
                  <a:srgbClr val="171616"/>
                </a:solidFill>
                <a:latin typeface="Gill Sans"/>
                <a:ea typeface="Gill Sans"/>
                <a:cs typeface="Gill Sans"/>
                <a:sym typeface="Gill Sans"/>
              </a:rPr>
              <a:t>We use well-known development methodologies to create a customized approach for each of the projects.</a:t>
            </a:r>
            <a:endParaRPr sz="1400">
              <a:solidFill>
                <a:srgbClr val="171616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253" name="Google Shape;253;p20"/>
          <p:cNvSpPr txBox="1"/>
          <p:nvPr/>
        </p:nvSpPr>
        <p:spPr>
          <a:xfrm>
            <a:off x="6567169" y="1602105"/>
            <a:ext cx="1931371" cy="46166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2400">
                <a:solidFill>
                  <a:srgbClr val="262626"/>
                </a:solidFill>
                <a:latin typeface="Gill Sans"/>
                <a:ea typeface="Gill Sans"/>
                <a:cs typeface="Gill Sans"/>
                <a:sym typeface="Gill Sans"/>
              </a:rPr>
              <a:t>Dispatch</a:t>
            </a:r>
            <a:endParaRPr b="1" sz="2400">
              <a:solidFill>
                <a:srgbClr val="262626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</p:spTree>
  </p:cSld>
  <p:clrMapOvr>
    <a:masterClrMapping/>
  </p:clrMapOvr>
  <mc:AlternateContent>
    <mc:Choice Requires="p14">
      <p:transition spd="slow" p14:dur="1300">
        <p:fade thruBlk="1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2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2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2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2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xmlns:r="http://schemas.openxmlformats.org/officeDocument/2006/relationships" name="Office 主题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Colorful Education PPT Template，Freepptbackgrounds.net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