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  <p:sldMasterId id="2147483676" r:id="rId2"/>
    <p:sldMasterId id="2147483677" r:id="rId3"/>
  </p:sldMasterIdLst>
  <p:notesMasterIdLst>
    <p:notesMasterId r:id="rId6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C18A38-ECE5-4DE1-A225-C4B28F39CC16}">
  <a:tblStyle styleId="{D5C18A38-ECE5-4DE1-A225-C4B28F39CC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2" name="Google Shape;136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9" name="Google Shape;177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3" name="Google Shape;180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5" name="Google Shape;185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6" name="Google Shape;186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2" name="Google Shape;187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1" name="Google Shape;193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6" name="Google Shape;197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6" name="Google Shape;2046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19100" y="2037571"/>
            <a:ext cx="485775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19100" y="704850"/>
            <a:ext cx="4857750" cy="127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/>
          <p:nvPr/>
        </p:nvSpPr>
        <p:spPr>
          <a:xfrm rot="-2986533">
            <a:off x="-539477" y="3343965"/>
            <a:ext cx="2414915" cy="3792265"/>
          </a:xfrm>
          <a:custGeom>
            <a:avLst/>
            <a:gdLst/>
            <a:ahLst/>
            <a:cxnLst/>
            <a:rect l="l" t="t" r="r" b="b"/>
            <a:pathLst>
              <a:path w="2414915" h="3792265" extrusionOk="0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686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3813242" y="56605"/>
            <a:ext cx="8030371" cy="674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Google Shape;65;p13"/>
          <p:cNvCxnSpPr/>
          <p:nvPr/>
        </p:nvCxnSpPr>
        <p:spPr>
          <a:xfrm>
            <a:off x="0" y="3517460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" name="Google Shape;66;p13"/>
          <p:cNvSpPr/>
          <p:nvPr/>
        </p:nvSpPr>
        <p:spPr>
          <a:xfrm>
            <a:off x="4228416" y="1753460"/>
            <a:ext cx="3528000" cy="3528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" name="Google Shape;68;p13"/>
          <p:cNvSpPr>
            <a:spLocks noGrp="1"/>
          </p:cNvSpPr>
          <p:nvPr>
            <p:ph type="pic" idx="3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13"/>
          <p:cNvSpPr>
            <a:spLocks noGrp="1"/>
          </p:cNvSpPr>
          <p:nvPr>
            <p:ph type="pic" idx="4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>
            <a:off x="5016879" y="2590782"/>
            <a:ext cx="6444000" cy="3672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>
            <a:spLocks noGrp="1"/>
          </p:cNvSpPr>
          <p:nvPr>
            <p:ph type="pic" idx="2"/>
          </p:nvPr>
        </p:nvSpPr>
        <p:spPr>
          <a:xfrm>
            <a:off x="5124879" y="2698782"/>
            <a:ext cx="6228000" cy="34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" name="Google Shape;74;p14"/>
          <p:cNvSpPr>
            <a:spLocks noGrp="1"/>
          </p:cNvSpPr>
          <p:nvPr>
            <p:ph type="pic" idx="3"/>
          </p:nvPr>
        </p:nvSpPr>
        <p:spPr>
          <a:xfrm>
            <a:off x="833267" y="1901754"/>
            <a:ext cx="5088565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cxnSp>
        <p:nvCxnSpPr>
          <p:cNvPr id="75" name="Google Shape;75;p14"/>
          <p:cNvCxnSpPr/>
          <p:nvPr/>
        </p:nvCxnSpPr>
        <p:spPr>
          <a:xfrm>
            <a:off x="3377549" y="5251269"/>
            <a:ext cx="0" cy="160673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14"/>
          <p:cNvCxnSpPr>
            <a:endCxn id="72" idx="0"/>
          </p:cNvCxnSpPr>
          <p:nvPr/>
        </p:nvCxnSpPr>
        <p:spPr>
          <a:xfrm>
            <a:off x="8238879" y="-18"/>
            <a:ext cx="0" cy="259080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 cap="flat" cmpd="sng">
            <a:solidFill>
              <a:schemeClr val="accent2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>
            <a:spLocks noGrp="1"/>
          </p:cNvSpPr>
          <p:nvPr>
            <p:ph type="pic" idx="2"/>
          </p:nvPr>
        </p:nvSpPr>
        <p:spPr>
          <a:xfrm>
            <a:off x="669399" y="3547373"/>
            <a:ext cx="5779016" cy="2807213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5"/>
          <p:cNvSpPr>
            <a:spLocks noGrp="1"/>
          </p:cNvSpPr>
          <p:nvPr>
            <p:ph type="pic" idx="3"/>
          </p:nvPr>
        </p:nvSpPr>
        <p:spPr>
          <a:xfrm>
            <a:off x="9164608" y="3531471"/>
            <a:ext cx="2400000" cy="2823114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5"/>
          <p:cNvSpPr>
            <a:spLocks noGrp="1"/>
          </p:cNvSpPr>
          <p:nvPr>
            <p:ph type="pic" idx="4"/>
          </p:nvPr>
        </p:nvSpPr>
        <p:spPr>
          <a:xfrm>
            <a:off x="9164608" y="593945"/>
            <a:ext cx="2400000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5"/>
          <p:cNvSpPr>
            <a:spLocks noGrp="1"/>
          </p:cNvSpPr>
          <p:nvPr>
            <p:ph type="pic" idx="5"/>
          </p:nvPr>
        </p:nvSpPr>
        <p:spPr>
          <a:xfrm>
            <a:off x="669400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5"/>
          <p:cNvSpPr>
            <a:spLocks noGrp="1"/>
          </p:cNvSpPr>
          <p:nvPr>
            <p:ph type="pic" idx="6"/>
          </p:nvPr>
        </p:nvSpPr>
        <p:spPr>
          <a:xfrm>
            <a:off x="2661754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15"/>
          <p:cNvSpPr>
            <a:spLocks noGrp="1"/>
          </p:cNvSpPr>
          <p:nvPr>
            <p:ph type="pic" idx="7"/>
          </p:nvPr>
        </p:nvSpPr>
        <p:spPr>
          <a:xfrm>
            <a:off x="4654109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5"/>
          <p:cNvSpPr/>
          <p:nvPr/>
        </p:nvSpPr>
        <p:spPr>
          <a:xfrm>
            <a:off x="6642664" y="593945"/>
            <a:ext cx="2329656" cy="576064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16"/>
          <p:cNvGrpSpPr/>
          <p:nvPr/>
        </p:nvGrpSpPr>
        <p:grpSpPr>
          <a:xfrm>
            <a:off x="2686753" y="-15933"/>
            <a:ext cx="3096056" cy="2466990"/>
            <a:chOff x="1827359" y="-19597"/>
            <a:chExt cx="3253206" cy="3173339"/>
          </a:xfrm>
        </p:grpSpPr>
        <p:sp>
          <p:nvSpPr>
            <p:cNvPr id="88" name="Google Shape;88;p16"/>
            <p:cNvSpPr/>
            <p:nvPr/>
          </p:nvSpPr>
          <p:spPr>
            <a:xfrm>
              <a:off x="2727889" y="-19597"/>
              <a:ext cx="2352676" cy="3171824"/>
            </a:xfrm>
            <a:custGeom>
              <a:avLst/>
              <a:gdLst/>
              <a:ahLst/>
              <a:cxnLst/>
              <a:rect l="l" t="t" r="r" b="b"/>
              <a:pathLst>
                <a:path w="2352675" h="3171825" extrusionOk="0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6"/>
            <p:cNvSpPr/>
            <p:nvPr/>
          </p:nvSpPr>
          <p:spPr>
            <a:xfrm>
              <a:off x="1827359" y="-18083"/>
              <a:ext cx="2352675" cy="3171825"/>
            </a:xfrm>
            <a:custGeom>
              <a:avLst/>
              <a:gdLst/>
              <a:ahLst/>
              <a:cxnLst/>
              <a:rect l="l" t="t" r="r" b="b"/>
              <a:pathLst>
                <a:path w="2352675" h="3171825" extrusionOk="0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16"/>
          <p:cNvSpPr/>
          <p:nvPr/>
        </p:nvSpPr>
        <p:spPr>
          <a:xfrm rot="-2986533">
            <a:off x="-539477" y="3343965"/>
            <a:ext cx="2414915" cy="3792265"/>
          </a:xfrm>
          <a:custGeom>
            <a:avLst/>
            <a:gdLst/>
            <a:ahLst/>
            <a:cxnLst/>
            <a:rect l="l" t="t" r="r" b="b"/>
            <a:pathLst>
              <a:path w="2414915" h="3792265" extrusionOk="0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686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/>
          <p:nvPr/>
        </p:nvSpPr>
        <p:spPr>
          <a:xfrm rot="-2981772">
            <a:off x="10648255" y="-894796"/>
            <a:ext cx="1365292" cy="2119123"/>
          </a:xfrm>
          <a:custGeom>
            <a:avLst/>
            <a:gdLst/>
            <a:ahLst/>
            <a:cxnLst/>
            <a:rect l="l" t="t" r="r" b="b"/>
            <a:pathLst>
              <a:path w="1365292" h="2119123" extrusionOk="0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6"/>
          <p:cNvGrpSpPr/>
          <p:nvPr/>
        </p:nvGrpSpPr>
        <p:grpSpPr>
          <a:xfrm>
            <a:off x="850795" y="1991644"/>
            <a:ext cx="2126862" cy="3673670"/>
            <a:chOff x="1438761" y="2033015"/>
            <a:chExt cx="1980000" cy="3420000"/>
          </a:xfrm>
        </p:grpSpPr>
        <p:sp>
          <p:nvSpPr>
            <p:cNvPr id="94" name="Google Shape;94;p16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" name="Google Shape;96;p16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97" name="Google Shape;97;p16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6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" name="Google Shape;99;p16"/>
          <p:cNvGrpSpPr/>
          <p:nvPr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100" name="Google Shape;100;p16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6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" name="Google Shape;102;p16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03" name="Google Shape;103;p16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6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5" name="Google Shape;105;p16"/>
          <p:cNvSpPr>
            <a:spLocks noGrp="1"/>
          </p:cNvSpPr>
          <p:nvPr>
            <p:ph type="pic" idx="2"/>
          </p:nvPr>
        </p:nvSpPr>
        <p:spPr>
          <a:xfrm>
            <a:off x="4356026" y="2241136"/>
            <a:ext cx="1060913" cy="29055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" name="Google Shape;106;p16"/>
          <p:cNvSpPr>
            <a:spLocks noGrp="1"/>
          </p:cNvSpPr>
          <p:nvPr>
            <p:ph type="pic" idx="3"/>
          </p:nvPr>
        </p:nvSpPr>
        <p:spPr>
          <a:xfrm>
            <a:off x="1002845" y="2290032"/>
            <a:ext cx="1087042" cy="29055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07" name="Google Shape;107;p16"/>
          <p:cNvGrpSpPr/>
          <p:nvPr/>
        </p:nvGrpSpPr>
        <p:grpSpPr>
          <a:xfrm>
            <a:off x="2077783" y="1819948"/>
            <a:ext cx="2304289" cy="3980137"/>
            <a:chOff x="1438761" y="2033015"/>
            <a:chExt cx="1980000" cy="3420000"/>
          </a:xfrm>
        </p:grpSpPr>
        <p:sp>
          <p:nvSpPr>
            <p:cNvPr id="108" name="Google Shape;108;p16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" name="Google Shape;110;p16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11" name="Google Shape;111;p16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16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3" name="Google Shape;113;p16"/>
          <p:cNvSpPr>
            <a:spLocks noGrp="1"/>
          </p:cNvSpPr>
          <p:nvPr>
            <p:ph type="pic" idx="4"/>
          </p:nvPr>
        </p:nvSpPr>
        <p:spPr>
          <a:xfrm>
            <a:off x="2217447" y="2151585"/>
            <a:ext cx="2023386" cy="31422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Images &amp; Contents Layout">
  <p:cSld name="12_Images &amp; Contents Layout"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>
            <a:spLocks noGrp="1"/>
          </p:cNvSpPr>
          <p:nvPr>
            <p:ph type="pic" idx="2"/>
          </p:nvPr>
        </p:nvSpPr>
        <p:spPr>
          <a:xfrm>
            <a:off x="8042640" y="1"/>
            <a:ext cx="4155273" cy="6867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p17"/>
          <p:cNvSpPr>
            <a:spLocks noGrp="1"/>
          </p:cNvSpPr>
          <p:nvPr>
            <p:ph type="pic" idx="3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p17"/>
          <p:cNvSpPr>
            <a:spLocks noGrp="1"/>
          </p:cNvSpPr>
          <p:nvPr>
            <p:ph type="pic" idx="4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8" name="Google Shape;118;p17"/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567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4175786" y="4365104"/>
            <a:ext cx="960108" cy="2492896"/>
          </a:xfrm>
          <a:prstGeom prst="parallelogram">
            <a:avLst>
              <a:gd name="adj" fmla="val 63645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26">
  <p:cSld name="IMAGE AND CONTENTS LAYOUT_26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/>
          <p:nvPr/>
        </p:nvSpPr>
        <p:spPr>
          <a:xfrm>
            <a:off x="-2915" y="0"/>
            <a:ext cx="12196373" cy="6858002"/>
          </a:xfrm>
          <a:custGeom>
            <a:avLst/>
            <a:gdLst/>
            <a:ahLst/>
            <a:cxnLst/>
            <a:rect l="l" t="t" r="r" b="b"/>
            <a:pathLst>
              <a:path w="9147280" h="6107186" extrusionOk="0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8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" name="Google Shape;124;p18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" name="Google Shape;125;p18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" name="Google Shape;126;p18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>
  <p:cSld name="2_Picture with Ca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>
            <a:spLocks noGrp="1"/>
          </p:cNvSpPr>
          <p:nvPr>
            <p:ph type="pic" idx="2"/>
          </p:nvPr>
        </p:nvSpPr>
        <p:spPr>
          <a:xfrm>
            <a:off x="215557" y="181697"/>
            <a:ext cx="11907711" cy="657100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ection Break Layout">
  <p:cSld name="5_Section Break Layout"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>
            <a:spLocks noGrp="1"/>
          </p:cNvSpPr>
          <p:nvPr>
            <p:ph type="pic" idx="2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1" name="Google Shape;131;p20"/>
          <p:cNvSpPr>
            <a:spLocks noGrp="1"/>
          </p:cNvSpPr>
          <p:nvPr>
            <p:ph type="pic" idx="3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2" name="Google Shape;132;p20"/>
          <p:cNvSpPr/>
          <p:nvPr/>
        </p:nvSpPr>
        <p:spPr>
          <a:xfrm>
            <a:off x="8653451" y="704115"/>
            <a:ext cx="2808000" cy="34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0"/>
          <p:cNvSpPr/>
          <p:nvPr/>
        </p:nvSpPr>
        <p:spPr>
          <a:xfrm>
            <a:off x="733605" y="4328464"/>
            <a:ext cx="3780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Break Layout">
  <p:cSld name="4_Section Break Layout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>
            <a:spLocks noGrp="1"/>
          </p:cNvSpPr>
          <p:nvPr>
            <p:ph type="pic" idx="2"/>
          </p:nvPr>
        </p:nvSpPr>
        <p:spPr>
          <a:xfrm>
            <a:off x="2" y="0"/>
            <a:ext cx="763886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36" name="Google Shape;136;p21"/>
          <p:cNvGrpSpPr/>
          <p:nvPr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137" name="Google Shape;137;p21"/>
            <p:cNvSpPr/>
            <p:nvPr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588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1"/>
            <p:cNvSpPr/>
            <p:nvPr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21"/>
          <p:cNvGrpSpPr/>
          <p:nvPr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40" name="Google Shape;140;p21"/>
            <p:cNvSpPr/>
            <p:nvPr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588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1"/>
            <p:cNvSpPr/>
            <p:nvPr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12192000" cy="4312692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B4871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0" y="4312692"/>
            <a:ext cx="12192000" cy="2545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913194" y="2590860"/>
            <a:ext cx="7278806" cy="576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4913046" y="3314198"/>
            <a:ext cx="7278806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10422928" y="0"/>
            <a:ext cx="1769073" cy="3043451"/>
          </a:xfrm>
          <a:custGeom>
            <a:avLst/>
            <a:gdLst/>
            <a:ahLst/>
            <a:cxnLst/>
            <a:rect l="l" t="t" r="r" b="b"/>
            <a:pathLst>
              <a:path w="2491801" h="4286808" extrusionOk="0">
                <a:moveTo>
                  <a:pt x="0" y="0"/>
                </a:moveTo>
                <a:lnTo>
                  <a:pt x="2491801" y="0"/>
                </a:lnTo>
                <a:lnTo>
                  <a:pt x="2491801" y="4286808"/>
                </a:ln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43946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>
            <a:spLocks noGrp="1"/>
          </p:cNvSpPr>
          <p:nvPr>
            <p:ph type="pic" idx="2"/>
          </p:nvPr>
        </p:nvSpPr>
        <p:spPr>
          <a:xfrm>
            <a:off x="-1" y="0"/>
            <a:ext cx="752523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4" name="Google Shape;144;p22"/>
          <p:cNvSpPr/>
          <p:nvPr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s &amp; Contents Layout">
  <p:cSld name="14_Images &amp; Contents Layou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>
            <a:spLocks noGrp="1"/>
          </p:cNvSpPr>
          <p:nvPr>
            <p:ph type="pic" idx="2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7" name="Google Shape;147;p23"/>
          <p:cNvSpPr>
            <a:spLocks noGrp="1"/>
          </p:cNvSpPr>
          <p:nvPr>
            <p:ph type="pic" idx="3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8" name="Google Shape;148;p23"/>
          <p:cNvSpPr>
            <a:spLocks noGrp="1"/>
          </p:cNvSpPr>
          <p:nvPr>
            <p:ph type="pic" idx="4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>
            <a:off x="3138985" y="340045"/>
            <a:ext cx="875774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24"/>
          <p:cNvSpPr/>
          <p:nvPr/>
        </p:nvSpPr>
        <p:spPr>
          <a:xfrm rot="2219054" flipH="1">
            <a:off x="11102186" y="3960946"/>
            <a:ext cx="1907339" cy="2985185"/>
          </a:xfrm>
          <a:custGeom>
            <a:avLst/>
            <a:gdLst/>
            <a:ahLst/>
            <a:cxnLst/>
            <a:rect l="l" t="t" r="r" b="b"/>
            <a:pathLst>
              <a:path w="1907339" h="2985185" extrusionOk="0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dk2">
              <a:alpha val="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/>
          <p:nvPr/>
        </p:nvSpPr>
        <p:spPr>
          <a:xfrm>
            <a:off x="2674961" y="0"/>
            <a:ext cx="9517039" cy="6858000"/>
          </a:xfrm>
          <a:prstGeom prst="rect">
            <a:avLst/>
          </a:prstGeom>
          <a:solidFill>
            <a:schemeClr val="dk1">
              <a:alpha val="2588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5"/>
          <p:cNvSpPr txBox="1">
            <a:spLocks noGrp="1"/>
          </p:cNvSpPr>
          <p:nvPr>
            <p:ph type="body" idx="1"/>
          </p:nvPr>
        </p:nvSpPr>
        <p:spPr>
          <a:xfrm>
            <a:off x="3043451" y="340045"/>
            <a:ext cx="88532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25"/>
          <p:cNvSpPr/>
          <p:nvPr/>
        </p:nvSpPr>
        <p:spPr>
          <a:xfrm rot="2219054" flipH="1">
            <a:off x="11102186" y="3960946"/>
            <a:ext cx="1907339" cy="2985185"/>
          </a:xfrm>
          <a:custGeom>
            <a:avLst/>
            <a:gdLst/>
            <a:ahLst/>
            <a:cxnLst/>
            <a:rect l="l" t="t" r="r" b="b"/>
            <a:pathLst>
              <a:path w="1907339" h="2985185" extrusionOk="0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dk2">
              <a:alpha val="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/>
          <p:nvPr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7"/>
          <p:cNvSpPr/>
          <p:nvPr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7"/>
          <p:cNvSpPr txBox="1"/>
          <p:nvPr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7"/>
          <p:cNvSpPr txBox="1"/>
          <p:nvPr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>
            <a:spLocks noGrp="1"/>
          </p:cNvSpPr>
          <p:nvPr>
            <p:ph type="pic" idx="2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p28"/>
          <p:cNvSpPr>
            <a:spLocks noGrp="1"/>
          </p:cNvSpPr>
          <p:nvPr>
            <p:ph type="pic" idx="3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1" name="Google Shape;171;p28"/>
          <p:cNvSpPr>
            <a:spLocks noGrp="1"/>
          </p:cNvSpPr>
          <p:nvPr>
            <p:ph type="pic" idx="4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2" name="Google Shape;172;p28"/>
          <p:cNvSpPr>
            <a:spLocks noGrp="1"/>
          </p:cNvSpPr>
          <p:nvPr>
            <p:ph type="pic" idx="5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p28"/>
          <p:cNvSpPr>
            <a:spLocks noGrp="1"/>
          </p:cNvSpPr>
          <p:nvPr>
            <p:ph type="pic" idx="6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cxnSp>
        <p:nvCxnSpPr>
          <p:cNvPr id="174" name="Google Shape;174;p28"/>
          <p:cNvCxnSpPr/>
          <p:nvPr/>
        </p:nvCxnSpPr>
        <p:spPr>
          <a:xfrm>
            <a:off x="719392" y="4507376"/>
            <a:ext cx="10753216" cy="0"/>
          </a:xfrm>
          <a:prstGeom prst="straightConnector1">
            <a:avLst/>
          </a:prstGeom>
          <a:noFill/>
          <a:ln w="381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4150894" y="3056200"/>
            <a:ext cx="8041106" cy="677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2"/>
          </p:nvPr>
        </p:nvSpPr>
        <p:spPr>
          <a:xfrm>
            <a:off x="4150894" y="3733616"/>
            <a:ext cx="8041106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0"/>
          <p:cNvSpPr/>
          <p:nvPr/>
        </p:nvSpPr>
        <p:spPr>
          <a:xfrm rot="-2162389">
            <a:off x="8758257" y="719968"/>
            <a:ext cx="3671865" cy="385010"/>
          </a:xfrm>
          <a:custGeom>
            <a:avLst/>
            <a:gdLst/>
            <a:ahLst/>
            <a:cxnLst/>
            <a:rect l="l" t="t" r="r" b="b"/>
            <a:pathLst>
              <a:path w="3671865" h="385010" extrusionOk="0">
                <a:moveTo>
                  <a:pt x="3142718" y="0"/>
                </a:moveTo>
                <a:lnTo>
                  <a:pt x="3671865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0"/>
          <p:cNvSpPr/>
          <p:nvPr/>
        </p:nvSpPr>
        <p:spPr>
          <a:xfrm rot="-2162389">
            <a:off x="10207067" y="829551"/>
            <a:ext cx="2320229" cy="385010"/>
          </a:xfrm>
          <a:custGeom>
            <a:avLst/>
            <a:gdLst/>
            <a:ahLst/>
            <a:cxnLst/>
            <a:rect l="l" t="t" r="r" b="b"/>
            <a:pathLst>
              <a:path w="2320229" h="385010" extrusionOk="0">
                <a:moveTo>
                  <a:pt x="2320229" y="0"/>
                </a:moveTo>
                <a:lnTo>
                  <a:pt x="2040094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0"/>
          <p:cNvSpPr/>
          <p:nvPr/>
        </p:nvSpPr>
        <p:spPr>
          <a:xfrm rot="8637611">
            <a:off x="803680" y="6106990"/>
            <a:ext cx="2427702" cy="385010"/>
          </a:xfrm>
          <a:custGeom>
            <a:avLst/>
            <a:gdLst/>
            <a:ahLst/>
            <a:cxnLst/>
            <a:rect l="l" t="t" r="r" b="b"/>
            <a:pathLst>
              <a:path w="2427702" h="385010" extrusionOk="0">
                <a:moveTo>
                  <a:pt x="529147" y="385010"/>
                </a:moveTo>
                <a:lnTo>
                  <a:pt x="0" y="0"/>
                </a:lnTo>
                <a:lnTo>
                  <a:pt x="1898555" y="0"/>
                </a:lnTo>
                <a:lnTo>
                  <a:pt x="2427702" y="385010"/>
                </a:lnTo>
                <a:close/>
              </a:path>
            </a:pathLst>
          </a:custGeom>
          <a:solidFill>
            <a:schemeClr val="accent2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0"/>
          <p:cNvSpPr/>
          <p:nvPr/>
        </p:nvSpPr>
        <p:spPr>
          <a:xfrm rot="8637611">
            <a:off x="-73072" y="6251006"/>
            <a:ext cx="1938140" cy="385010"/>
          </a:xfrm>
          <a:custGeom>
            <a:avLst/>
            <a:gdLst/>
            <a:ahLst/>
            <a:cxnLst/>
            <a:rect l="l" t="t" r="r" b="b"/>
            <a:pathLst>
              <a:path w="1938140" h="385010" extrusionOk="0">
                <a:moveTo>
                  <a:pt x="529147" y="385010"/>
                </a:moveTo>
                <a:lnTo>
                  <a:pt x="0" y="0"/>
                </a:lnTo>
                <a:lnTo>
                  <a:pt x="1408993" y="0"/>
                </a:lnTo>
                <a:lnTo>
                  <a:pt x="1938140" y="385010"/>
                </a:lnTo>
                <a:close/>
              </a:path>
            </a:pathLst>
          </a:custGeom>
          <a:solidFill>
            <a:schemeClr val="accent2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0"/>
          <p:cNvSpPr/>
          <p:nvPr/>
        </p:nvSpPr>
        <p:spPr>
          <a:xfrm rot="-2162389">
            <a:off x="9938204" y="20721"/>
            <a:ext cx="1253978" cy="385010"/>
          </a:xfrm>
          <a:custGeom>
            <a:avLst/>
            <a:gdLst/>
            <a:ahLst/>
            <a:cxnLst/>
            <a:rect l="l" t="t" r="r" b="b"/>
            <a:pathLst>
              <a:path w="1253978" h="385010" extrusionOk="0">
                <a:moveTo>
                  <a:pt x="724830" y="0"/>
                </a:moveTo>
                <a:lnTo>
                  <a:pt x="1253978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30"/>
          <p:cNvGrpSpPr/>
          <p:nvPr/>
        </p:nvGrpSpPr>
        <p:grpSpPr>
          <a:xfrm>
            <a:off x="3579394" y="3056200"/>
            <a:ext cx="354932" cy="965448"/>
            <a:chOff x="3194384" y="2886075"/>
            <a:chExt cx="354932" cy="965448"/>
          </a:xfrm>
        </p:grpSpPr>
        <p:sp>
          <p:nvSpPr>
            <p:cNvPr id="185" name="Google Shape;185;p30"/>
            <p:cNvSpPr/>
            <p:nvPr/>
          </p:nvSpPr>
          <p:spPr>
            <a:xfrm>
              <a:off x="3320716" y="2886075"/>
              <a:ext cx="228600" cy="9654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3194384" y="2886075"/>
              <a:ext cx="126332" cy="9654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yle slide layout">
  <p:cSld name="Style slide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6"/>
          <p:cNvSpPr/>
          <p:nvPr/>
        </p:nvSpPr>
        <p:spPr>
          <a:xfrm rot="-2986533">
            <a:off x="-539477" y="3343965"/>
            <a:ext cx="2414915" cy="3792265"/>
          </a:xfrm>
          <a:custGeom>
            <a:avLst/>
            <a:gdLst/>
            <a:ahLst/>
            <a:cxnLst/>
            <a:rect l="l" t="t" r="r" b="b"/>
            <a:pathLst>
              <a:path w="2414915" h="3792265" extrusionOk="0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686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"/>
          <p:cNvSpPr/>
          <p:nvPr/>
        </p:nvSpPr>
        <p:spPr>
          <a:xfrm rot="-2981772">
            <a:off x="10648255" y="-894796"/>
            <a:ext cx="1365292" cy="2119123"/>
          </a:xfrm>
          <a:custGeom>
            <a:avLst/>
            <a:gdLst/>
            <a:ahLst/>
            <a:cxnLst/>
            <a:rect l="l" t="t" r="r" b="b"/>
            <a:pathLst>
              <a:path w="1365292" h="2119123" extrusionOk="0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/>
          <p:nvPr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 cap="flat" cmpd="sng">
            <a:solidFill>
              <a:schemeClr val="accent2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9" name="Google Shape;29;p7"/>
          <p:cNvGrpSpPr/>
          <p:nvPr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30" name="Google Shape;30;p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1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71228" y="650416"/>
              <a:ext cx="957572" cy="19281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32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" name="Google Shape;33;p7"/>
          <p:cNvSpPr>
            <a:spLocks noGrp="1"/>
          </p:cNvSpPr>
          <p:nvPr>
            <p:ph type="pic" idx="2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" name="Google Shape;34;p7"/>
          <p:cNvSpPr>
            <a:spLocks noGrp="1"/>
          </p:cNvSpPr>
          <p:nvPr>
            <p:ph type="pic" idx="3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" name="Google Shape;35;p7"/>
          <p:cNvSpPr>
            <a:spLocks noGrp="1"/>
          </p:cNvSpPr>
          <p:nvPr>
            <p:ph type="pic" idx="4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/>
          <p:nvPr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 cap="flat" cmpd="sng">
            <a:solidFill>
              <a:schemeClr val="accent2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9" name="Google Shape;39;p8"/>
          <p:cNvGrpSpPr/>
          <p:nvPr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40" name="Google Shape;40;p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71228" y="650416"/>
              <a:ext cx="957572" cy="19281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>
            <a:spLocks noGrp="1"/>
          </p:cNvSpPr>
          <p:nvPr>
            <p:ph type="pic" idx="2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9"/>
          <p:cNvSpPr>
            <a:spLocks noGrp="1"/>
          </p:cNvSpPr>
          <p:nvPr>
            <p:ph type="pic" idx="4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9"/>
          <p:cNvSpPr>
            <a:spLocks noGrp="1"/>
          </p:cNvSpPr>
          <p:nvPr>
            <p:ph type="pic" idx="5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9"/>
          <p:cNvSpPr>
            <a:spLocks noGrp="1"/>
          </p:cNvSpPr>
          <p:nvPr>
            <p:ph type="pic" idx="6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cxnSp>
        <p:nvCxnSpPr>
          <p:cNvPr id="49" name="Google Shape;49;p9"/>
          <p:cNvCxnSpPr/>
          <p:nvPr/>
        </p:nvCxnSpPr>
        <p:spPr>
          <a:xfrm>
            <a:off x="719392" y="4561694"/>
            <a:ext cx="10753216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 rot="10800000">
            <a:off x="11464117" y="0"/>
            <a:ext cx="727881" cy="6858000"/>
          </a:xfrm>
          <a:prstGeom prst="rt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/>
          <p:nvPr/>
        </p:nvSpPr>
        <p:spPr>
          <a:xfrm>
            <a:off x="0" y="0"/>
            <a:ext cx="17742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0"/>
          <p:cNvSpPr/>
          <p:nvPr/>
        </p:nvSpPr>
        <p:spPr>
          <a:xfrm>
            <a:off x="146107" y="0"/>
            <a:ext cx="1774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>
            <a:spLocks noGrp="1"/>
          </p:cNvSpPr>
          <p:nvPr>
            <p:ph type="pic" idx="2"/>
          </p:nvPr>
        </p:nvSpPr>
        <p:spPr>
          <a:xfrm>
            <a:off x="7872597" y="-14394"/>
            <a:ext cx="3600000" cy="37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" name="Google Shape;58;p11"/>
          <p:cNvSpPr>
            <a:spLocks noGrp="1"/>
          </p:cNvSpPr>
          <p:nvPr>
            <p:ph type="pic" idx="3"/>
          </p:nvPr>
        </p:nvSpPr>
        <p:spPr>
          <a:xfrm>
            <a:off x="5223373" y="3870000"/>
            <a:ext cx="3600000" cy="29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11"/>
          <p:cNvSpPr>
            <a:spLocks noGrp="1"/>
          </p:cNvSpPr>
          <p:nvPr>
            <p:ph type="pic" idx="4"/>
          </p:nvPr>
        </p:nvSpPr>
        <p:spPr>
          <a:xfrm>
            <a:off x="8988597" y="3870000"/>
            <a:ext cx="2484000" cy="194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11"/>
          <p:cNvSpPr>
            <a:spLocks noGrp="1"/>
          </p:cNvSpPr>
          <p:nvPr>
            <p:ph type="pic" idx="5"/>
          </p:nvPr>
        </p:nvSpPr>
        <p:spPr>
          <a:xfrm>
            <a:off x="5223373" y="1785606"/>
            <a:ext cx="2484000" cy="19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11" Type="http://schemas.openxmlformats.org/officeDocument/2006/relationships/image" Target="../media/image16.png"/><Relationship Id="rId5" Type="http://schemas.openxmlformats.org/officeDocument/2006/relationships/image" Target="../media/image40.png"/><Relationship Id="rId10" Type="http://schemas.openxmlformats.org/officeDocument/2006/relationships/image" Target="../media/image15.png"/><Relationship Id="rId4" Type="http://schemas.openxmlformats.org/officeDocument/2006/relationships/image" Target="../media/image39.png"/><Relationship Id="rId9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56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body" idx="1"/>
          </p:nvPr>
        </p:nvSpPr>
        <p:spPr>
          <a:xfrm>
            <a:off x="419100" y="2037571"/>
            <a:ext cx="485775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Insert the title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of your presentation here</a:t>
            </a:r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419100" y="704850"/>
            <a:ext cx="4857750" cy="127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Free</a:t>
            </a:r>
            <a:br>
              <a:rPr lang="en-US"/>
            </a:br>
            <a:r>
              <a:rPr lang="en-US"/>
              <a:t>PPT Templates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0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29" name="Google Shape;629;p40"/>
          <p:cNvGrpSpPr/>
          <p:nvPr/>
        </p:nvGrpSpPr>
        <p:grpSpPr>
          <a:xfrm>
            <a:off x="4170614" y="5354680"/>
            <a:ext cx="3357511" cy="841262"/>
            <a:chOff x="2833739" y="5301208"/>
            <a:chExt cx="3357511" cy="841262"/>
          </a:xfrm>
        </p:grpSpPr>
        <p:sp>
          <p:nvSpPr>
            <p:cNvPr id="630" name="Google Shape;630;p40"/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rgbClr val="7F7F7F">
                <a:alpha val="5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rgbClr val="7F7F7F">
                <a:alpha val="5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2" name="Google Shape;632;p40"/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40"/>
          <p:cNvSpPr txBox="1"/>
          <p:nvPr/>
        </p:nvSpPr>
        <p:spPr>
          <a:xfrm>
            <a:off x="7617675" y="2375262"/>
            <a:ext cx="338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0"/>
          <p:cNvSpPr txBox="1"/>
          <p:nvPr/>
        </p:nvSpPr>
        <p:spPr>
          <a:xfrm>
            <a:off x="7607723" y="2119283"/>
            <a:ext cx="338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5" name="Google Shape;635;p40"/>
          <p:cNvCxnSpPr>
            <a:stCxn id="632" idx="6"/>
          </p:cNvCxnSpPr>
          <p:nvPr/>
        </p:nvCxnSpPr>
        <p:spPr>
          <a:xfrm>
            <a:off x="7525494" y="2367657"/>
            <a:ext cx="3600000" cy="2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636" name="Google Shape;636;p40"/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40"/>
          <p:cNvSpPr txBox="1"/>
          <p:nvPr/>
        </p:nvSpPr>
        <p:spPr>
          <a:xfrm>
            <a:off x="1253047" y="3161283"/>
            <a:ext cx="338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40"/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9" name="Google Shape;639;p40"/>
          <p:cNvCxnSpPr/>
          <p:nvPr/>
        </p:nvCxnSpPr>
        <p:spPr>
          <a:xfrm>
            <a:off x="1109911" y="3161283"/>
            <a:ext cx="3600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oval" w="med" len="med"/>
            <a:tailEnd type="none" w="sm" len="sm"/>
          </a:ln>
        </p:spPr>
      </p:cxnSp>
      <p:sp>
        <p:nvSpPr>
          <p:cNvPr id="640" name="Google Shape;640;p40"/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0"/>
          <p:cNvSpPr txBox="1"/>
          <p:nvPr/>
        </p:nvSpPr>
        <p:spPr>
          <a:xfrm>
            <a:off x="7617675" y="3956789"/>
            <a:ext cx="338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0"/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3" name="Google Shape;643;p40"/>
          <p:cNvCxnSpPr>
            <a:stCxn id="640" idx="6"/>
          </p:cNvCxnSpPr>
          <p:nvPr/>
        </p:nvCxnSpPr>
        <p:spPr>
          <a:xfrm>
            <a:off x="7525494" y="3949184"/>
            <a:ext cx="3600000" cy="27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644" name="Google Shape;644;p40"/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40"/>
          <p:cNvSpPr txBox="1"/>
          <p:nvPr/>
        </p:nvSpPr>
        <p:spPr>
          <a:xfrm>
            <a:off x="1253047" y="4634245"/>
            <a:ext cx="338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0"/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7" name="Google Shape;647;p40"/>
          <p:cNvCxnSpPr/>
          <p:nvPr/>
        </p:nvCxnSpPr>
        <p:spPr>
          <a:xfrm>
            <a:off x="1109911" y="4634245"/>
            <a:ext cx="36000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oval" w="med" len="med"/>
            <a:tailEnd type="none" w="sm" len="sm"/>
          </a:ln>
        </p:spPr>
      </p:cxnSp>
      <p:grpSp>
        <p:nvGrpSpPr>
          <p:cNvPr id="648" name="Google Shape;648;p40"/>
          <p:cNvGrpSpPr/>
          <p:nvPr/>
        </p:nvGrpSpPr>
        <p:grpSpPr>
          <a:xfrm>
            <a:off x="5356871" y="1993032"/>
            <a:ext cx="1402743" cy="3758132"/>
            <a:chOff x="2411760" y="1109886"/>
            <a:chExt cx="1752575" cy="4695378"/>
          </a:xfrm>
        </p:grpSpPr>
        <p:sp>
          <p:nvSpPr>
            <p:cNvPr id="649" name="Google Shape;649;p40"/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4" name="Google Shape;654;p40"/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40"/>
          <p:cNvSpPr txBox="1"/>
          <p:nvPr/>
        </p:nvSpPr>
        <p:spPr>
          <a:xfrm>
            <a:off x="7617675" y="5354657"/>
            <a:ext cx="3384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0"/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7" name="Google Shape;657;p40"/>
          <p:cNvCxnSpPr>
            <a:stCxn id="654" idx="6"/>
          </p:cNvCxnSpPr>
          <p:nvPr/>
        </p:nvCxnSpPr>
        <p:spPr>
          <a:xfrm>
            <a:off x="7525494" y="5347052"/>
            <a:ext cx="3600000" cy="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658" name="Google Shape;658;p40"/>
          <p:cNvSpPr/>
          <p:nvPr/>
        </p:nvSpPr>
        <p:spPr>
          <a:xfrm rot="2700000">
            <a:off x="6243153" y="28660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40"/>
          <p:cNvSpPr/>
          <p:nvPr/>
        </p:nvSpPr>
        <p:spPr>
          <a:xfrm>
            <a:off x="5583878" y="2212861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0"/>
          <p:cNvSpPr/>
          <p:nvPr/>
        </p:nvSpPr>
        <p:spPr>
          <a:xfrm>
            <a:off x="5523971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40"/>
          <p:cNvSpPr/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40"/>
          <p:cNvSpPr/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40"/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40"/>
          <p:cNvSpPr/>
          <p:nvPr/>
        </p:nvSpPr>
        <p:spPr>
          <a:xfrm>
            <a:off x="7210808" y="2255891"/>
            <a:ext cx="207014" cy="19378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40"/>
          <p:cNvSpPr/>
          <p:nvPr/>
        </p:nvSpPr>
        <p:spPr>
          <a:xfrm>
            <a:off x="7180241" y="3843092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40"/>
          <p:cNvSpPr/>
          <p:nvPr/>
        </p:nvSpPr>
        <p:spPr>
          <a:xfrm>
            <a:off x="7187122" y="5256295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40"/>
          <p:cNvSpPr/>
          <p:nvPr/>
        </p:nvSpPr>
        <p:spPr>
          <a:xfrm>
            <a:off x="4801607" y="4529376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1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73" name="Google Shape;673;p41"/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674" name="Google Shape;674;p41"/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1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41"/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677" name="Google Shape;677;p41"/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1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41"/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680" name="Google Shape;680;p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" name="Google Shape;682;p41"/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683" name="Google Shape;683;p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41"/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686" name="Google Shape;686;p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41"/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689" name="Google Shape;689;p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41"/>
          <p:cNvSpPr/>
          <p:nvPr/>
        </p:nvSpPr>
        <p:spPr>
          <a:xfrm>
            <a:off x="88954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41"/>
          <p:cNvSpPr/>
          <p:nvPr/>
        </p:nvSpPr>
        <p:spPr>
          <a:xfrm>
            <a:off x="2770496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41"/>
          <p:cNvSpPr/>
          <p:nvPr/>
        </p:nvSpPr>
        <p:spPr>
          <a:xfrm>
            <a:off x="88954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1"/>
          <p:cNvSpPr/>
          <p:nvPr/>
        </p:nvSpPr>
        <p:spPr>
          <a:xfrm>
            <a:off x="2770496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1"/>
          <p:cNvSpPr/>
          <p:nvPr/>
        </p:nvSpPr>
        <p:spPr>
          <a:xfrm rot="1282801">
            <a:off x="2907866" y="2175250"/>
            <a:ext cx="290480" cy="234157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6" name="Google Shape;696;p41"/>
          <p:cNvGrpSpPr/>
          <p:nvPr/>
        </p:nvGrpSpPr>
        <p:grpSpPr>
          <a:xfrm>
            <a:off x="2919440" y="5431749"/>
            <a:ext cx="268425" cy="324255"/>
            <a:chOff x="810583" y="3002376"/>
            <a:chExt cx="2962062" cy="3578146"/>
          </a:xfrm>
        </p:grpSpPr>
        <p:sp>
          <p:nvSpPr>
            <p:cNvPr id="697" name="Google Shape;697;p41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1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41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" name="Google Shape;701;p41"/>
          <p:cNvGrpSpPr/>
          <p:nvPr/>
        </p:nvGrpSpPr>
        <p:grpSpPr>
          <a:xfrm rot="-1006829">
            <a:off x="9042148" y="2127546"/>
            <a:ext cx="285642" cy="369112"/>
            <a:chOff x="8486169" y="3185232"/>
            <a:chExt cx="1293157" cy="1671049"/>
          </a:xfrm>
        </p:grpSpPr>
        <p:sp>
          <p:nvSpPr>
            <p:cNvPr id="702" name="Google Shape;702;p41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41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41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41"/>
          <p:cNvGrpSpPr/>
          <p:nvPr/>
        </p:nvGrpSpPr>
        <p:grpSpPr>
          <a:xfrm>
            <a:off x="9045174" y="5429414"/>
            <a:ext cx="288353" cy="330432"/>
            <a:chOff x="3434152" y="230276"/>
            <a:chExt cx="5117562" cy="5864346"/>
          </a:xfrm>
        </p:grpSpPr>
        <p:sp>
          <p:nvSpPr>
            <p:cNvPr id="707" name="Google Shape;707;p41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41"/>
            <p:cNvSpPr/>
            <p:nvPr/>
          </p:nvSpPr>
          <p:spPr>
            <a:xfrm rot="-1318505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41"/>
            <p:cNvSpPr/>
            <p:nvPr/>
          </p:nvSpPr>
          <p:spPr>
            <a:xfrm rot="-78980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" name="Google Shape;712;p41"/>
          <p:cNvGrpSpPr/>
          <p:nvPr/>
        </p:nvGrpSpPr>
        <p:grpSpPr>
          <a:xfrm>
            <a:off x="4467117" y="1784680"/>
            <a:ext cx="3383592" cy="4588251"/>
            <a:chOff x="4467117" y="1784680"/>
            <a:chExt cx="3383592" cy="4588251"/>
          </a:xfrm>
        </p:grpSpPr>
        <p:sp>
          <p:nvSpPr>
            <p:cNvPr id="713" name="Google Shape;713;p41"/>
            <p:cNvSpPr/>
            <p:nvPr/>
          </p:nvSpPr>
          <p:spPr>
            <a:xfrm>
              <a:off x="4967852" y="1784680"/>
              <a:ext cx="2377820" cy="1990725"/>
            </a:xfrm>
            <a:prstGeom prst="blockArc">
              <a:avLst>
                <a:gd name="adj1" fmla="val 10800000"/>
                <a:gd name="adj2" fmla="val 21440220"/>
                <a:gd name="adj3" fmla="val 5160"/>
              </a:avLst>
            </a:prstGeom>
            <a:solidFill>
              <a:schemeClr val="lt1"/>
            </a:solidFill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41"/>
            <p:cNvSpPr/>
            <p:nvPr/>
          </p:nvSpPr>
          <p:spPr>
            <a:xfrm rot="9212065">
              <a:off x="6819776" y="5398178"/>
              <a:ext cx="485872" cy="914400"/>
            </a:xfrm>
            <a:prstGeom prst="triangle">
              <a:avLst>
                <a:gd name="adj" fmla="val 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41"/>
            <p:cNvSpPr/>
            <p:nvPr/>
          </p:nvSpPr>
          <p:spPr>
            <a:xfrm rot="-8941911" flipH="1">
              <a:off x="4732759" y="5398698"/>
              <a:ext cx="485872" cy="914400"/>
            </a:xfrm>
            <a:prstGeom prst="triangle">
              <a:avLst>
                <a:gd name="adj" fmla="val 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6" name="Google Shape;716;p41"/>
            <p:cNvGrpSpPr/>
            <p:nvPr/>
          </p:nvGrpSpPr>
          <p:grpSpPr>
            <a:xfrm>
              <a:off x="4467117" y="2541192"/>
              <a:ext cx="1412189" cy="1512178"/>
              <a:chOff x="1518245" y="1866558"/>
              <a:chExt cx="1118680" cy="1197887"/>
            </a:xfrm>
          </p:grpSpPr>
          <p:sp>
            <p:nvSpPr>
              <p:cNvPr id="717" name="Google Shape;717;p41"/>
              <p:cNvSpPr/>
              <p:nvPr/>
            </p:nvSpPr>
            <p:spPr>
              <a:xfrm rot="-1354769">
                <a:off x="1895618" y="1866084"/>
                <a:ext cx="155642" cy="792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/>
              </a:solidFill>
              <a:ln w="1905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41"/>
              <p:cNvSpPr/>
              <p:nvPr/>
            </p:nvSpPr>
            <p:spPr>
              <a:xfrm>
                <a:off x="1518245" y="1945765"/>
                <a:ext cx="1118680" cy="1118680"/>
              </a:xfrm>
              <a:prstGeom prst="chord">
                <a:avLst>
                  <a:gd name="adj1" fmla="val 10186416"/>
                  <a:gd name="adj2" fmla="val 19541171"/>
                </a:avLst>
              </a:prstGeom>
              <a:solidFill>
                <a:schemeClr val="lt1"/>
              </a:solidFill>
              <a:ln w="1905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9" name="Google Shape;719;p41"/>
            <p:cNvGrpSpPr/>
            <p:nvPr/>
          </p:nvGrpSpPr>
          <p:grpSpPr>
            <a:xfrm flipH="1">
              <a:off x="6438520" y="2541192"/>
              <a:ext cx="1412189" cy="1512178"/>
              <a:chOff x="1518245" y="1866558"/>
              <a:chExt cx="1118680" cy="1197887"/>
            </a:xfrm>
          </p:grpSpPr>
          <p:sp>
            <p:nvSpPr>
              <p:cNvPr id="720" name="Google Shape;720;p41"/>
              <p:cNvSpPr/>
              <p:nvPr/>
            </p:nvSpPr>
            <p:spPr>
              <a:xfrm rot="-1354769">
                <a:off x="1895618" y="1866084"/>
                <a:ext cx="155642" cy="792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/>
              </a:solidFill>
              <a:ln w="1905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1"/>
              <p:cNvSpPr/>
              <p:nvPr/>
            </p:nvSpPr>
            <p:spPr>
              <a:xfrm>
                <a:off x="1518245" y="1945765"/>
                <a:ext cx="1118680" cy="1118680"/>
              </a:xfrm>
              <a:prstGeom prst="chord">
                <a:avLst>
                  <a:gd name="adj1" fmla="val 10186416"/>
                  <a:gd name="adj2" fmla="val 19541171"/>
                </a:avLst>
              </a:prstGeom>
              <a:solidFill>
                <a:schemeClr val="lt1"/>
              </a:solidFill>
              <a:ln w="1905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22" name="Google Shape;722;p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33222" y="3151444"/>
              <a:ext cx="3063843" cy="25386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42"/>
          <p:cNvSpPr txBox="1"/>
          <p:nvPr/>
        </p:nvSpPr>
        <p:spPr>
          <a:xfrm flipH="1">
            <a:off x="1548327" y="540001"/>
            <a:ext cx="330929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728" name="Google Shape;728;p42"/>
          <p:cNvSpPr txBox="1"/>
          <p:nvPr/>
        </p:nvSpPr>
        <p:spPr>
          <a:xfrm>
            <a:off x="641838" y="2715024"/>
            <a:ext cx="421578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42"/>
          <p:cNvSpPr/>
          <p:nvPr/>
        </p:nvSpPr>
        <p:spPr>
          <a:xfrm>
            <a:off x="2267178" y="5921999"/>
            <a:ext cx="2484000" cy="39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0" name="Google Shape;730;p42"/>
          <p:cNvCxnSpPr/>
          <p:nvPr/>
        </p:nvCxnSpPr>
        <p:spPr>
          <a:xfrm rot="10800000">
            <a:off x="832919" y="2454071"/>
            <a:ext cx="391325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731" name="Google Shape;731;p42"/>
          <p:cNvSpPr>
            <a:spLocks noGrp="1"/>
          </p:cNvSpPr>
          <p:nvPr>
            <p:ph type="pic" idx="2"/>
          </p:nvPr>
        </p:nvSpPr>
        <p:spPr>
          <a:xfrm>
            <a:off x="7872597" y="-14394"/>
            <a:ext cx="3600000" cy="37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2" name="Google Shape;732;p42"/>
          <p:cNvSpPr>
            <a:spLocks noGrp="1"/>
          </p:cNvSpPr>
          <p:nvPr>
            <p:ph type="pic" idx="5"/>
          </p:nvPr>
        </p:nvSpPr>
        <p:spPr>
          <a:xfrm>
            <a:off x="5223373" y="1785606"/>
            <a:ext cx="2484000" cy="190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3" name="Google Shape;733;p42"/>
          <p:cNvSpPr>
            <a:spLocks noGrp="1"/>
          </p:cNvSpPr>
          <p:nvPr>
            <p:ph type="pic" idx="3"/>
          </p:nvPr>
        </p:nvSpPr>
        <p:spPr>
          <a:xfrm>
            <a:off x="5223373" y="3870000"/>
            <a:ext cx="3600000" cy="29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4" name="Google Shape;734;p42"/>
          <p:cNvSpPr>
            <a:spLocks noGrp="1"/>
          </p:cNvSpPr>
          <p:nvPr>
            <p:ph type="pic" idx="4"/>
          </p:nvPr>
        </p:nvSpPr>
        <p:spPr>
          <a:xfrm>
            <a:off x="8988597" y="3870000"/>
            <a:ext cx="2484000" cy="194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43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40" name="Google Shape;740;p43"/>
          <p:cNvGrpSpPr/>
          <p:nvPr/>
        </p:nvGrpSpPr>
        <p:grpSpPr>
          <a:xfrm>
            <a:off x="5622957" y="1782628"/>
            <a:ext cx="593022" cy="1165662"/>
            <a:chOff x="4136752" y="1733231"/>
            <a:chExt cx="723792" cy="1422710"/>
          </a:xfrm>
        </p:grpSpPr>
        <p:sp>
          <p:nvSpPr>
            <p:cNvPr id="741" name="Google Shape;741;p43"/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43"/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3"/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43"/>
          <p:cNvGrpSpPr/>
          <p:nvPr/>
        </p:nvGrpSpPr>
        <p:grpSpPr>
          <a:xfrm rot="10800000">
            <a:off x="5969610" y="2843183"/>
            <a:ext cx="593022" cy="1165662"/>
            <a:chOff x="4136752" y="1733231"/>
            <a:chExt cx="723792" cy="1422710"/>
          </a:xfrm>
        </p:grpSpPr>
        <p:sp>
          <p:nvSpPr>
            <p:cNvPr id="745" name="Google Shape;745;p43"/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3"/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3"/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43"/>
          <p:cNvGrpSpPr/>
          <p:nvPr/>
        </p:nvGrpSpPr>
        <p:grpSpPr>
          <a:xfrm>
            <a:off x="5622957" y="3903738"/>
            <a:ext cx="593022" cy="1165662"/>
            <a:chOff x="4136752" y="1733231"/>
            <a:chExt cx="723792" cy="1422710"/>
          </a:xfrm>
        </p:grpSpPr>
        <p:sp>
          <p:nvSpPr>
            <p:cNvPr id="749" name="Google Shape;749;p43"/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43"/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3"/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43"/>
          <p:cNvGrpSpPr/>
          <p:nvPr/>
        </p:nvGrpSpPr>
        <p:grpSpPr>
          <a:xfrm rot="10800000">
            <a:off x="5969610" y="4964293"/>
            <a:ext cx="593022" cy="1165662"/>
            <a:chOff x="4136752" y="1733231"/>
            <a:chExt cx="723792" cy="1422710"/>
          </a:xfrm>
        </p:grpSpPr>
        <p:sp>
          <p:nvSpPr>
            <p:cNvPr id="753" name="Google Shape;753;p43"/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43"/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43"/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6" name="Google Shape;756;p43"/>
          <p:cNvSpPr txBox="1"/>
          <p:nvPr/>
        </p:nvSpPr>
        <p:spPr>
          <a:xfrm>
            <a:off x="4447243" y="1813321"/>
            <a:ext cx="10439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6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3"/>
          <p:cNvSpPr txBox="1"/>
          <p:nvPr/>
        </p:nvSpPr>
        <p:spPr>
          <a:xfrm>
            <a:off x="6721273" y="2935931"/>
            <a:ext cx="10439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6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3"/>
          <p:cNvSpPr txBox="1"/>
          <p:nvPr/>
        </p:nvSpPr>
        <p:spPr>
          <a:xfrm>
            <a:off x="6721273" y="5055022"/>
            <a:ext cx="10439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6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3"/>
          <p:cNvSpPr txBox="1"/>
          <p:nvPr/>
        </p:nvSpPr>
        <p:spPr>
          <a:xfrm>
            <a:off x="4447243" y="3974902"/>
            <a:ext cx="104396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6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0" name="Google Shape;760;p43"/>
          <p:cNvGrpSpPr/>
          <p:nvPr/>
        </p:nvGrpSpPr>
        <p:grpSpPr>
          <a:xfrm>
            <a:off x="7159285" y="1859486"/>
            <a:ext cx="4024530" cy="923330"/>
            <a:chOff x="2551704" y="4283314"/>
            <a:chExt cx="935720" cy="923330"/>
          </a:xfrm>
        </p:grpSpPr>
        <p:sp>
          <p:nvSpPr>
            <p:cNvPr id="761" name="Google Shape;761;p43"/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43"/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" name="Google Shape;763;p43"/>
          <p:cNvGrpSpPr/>
          <p:nvPr/>
        </p:nvGrpSpPr>
        <p:grpSpPr>
          <a:xfrm>
            <a:off x="7159285" y="4038678"/>
            <a:ext cx="4024530" cy="923330"/>
            <a:chOff x="2551704" y="4283314"/>
            <a:chExt cx="935720" cy="923330"/>
          </a:xfrm>
        </p:grpSpPr>
        <p:sp>
          <p:nvSpPr>
            <p:cNvPr id="764" name="Google Shape;764;p43"/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3"/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" name="Google Shape;766;p43"/>
          <p:cNvGrpSpPr/>
          <p:nvPr/>
        </p:nvGrpSpPr>
        <p:grpSpPr>
          <a:xfrm>
            <a:off x="1046286" y="2949082"/>
            <a:ext cx="4015361" cy="923330"/>
            <a:chOff x="2551704" y="4283314"/>
            <a:chExt cx="935720" cy="923330"/>
          </a:xfrm>
        </p:grpSpPr>
        <p:sp>
          <p:nvSpPr>
            <p:cNvPr id="767" name="Google Shape;767;p43"/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3"/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9" name="Google Shape;769;p43"/>
          <p:cNvGrpSpPr/>
          <p:nvPr/>
        </p:nvGrpSpPr>
        <p:grpSpPr>
          <a:xfrm>
            <a:off x="1046285" y="5128275"/>
            <a:ext cx="4015361" cy="923330"/>
            <a:chOff x="2551704" y="4283314"/>
            <a:chExt cx="935720" cy="923330"/>
          </a:xfrm>
        </p:grpSpPr>
        <p:sp>
          <p:nvSpPr>
            <p:cNvPr id="770" name="Google Shape;770;p43"/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43"/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72" name="Google Shape;772;p43"/>
          <p:cNvCxnSpPr/>
          <p:nvPr/>
        </p:nvCxnSpPr>
        <p:spPr>
          <a:xfrm>
            <a:off x="6930859" y="1789629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3" name="Google Shape;773;p43"/>
          <p:cNvCxnSpPr/>
          <p:nvPr/>
        </p:nvCxnSpPr>
        <p:spPr>
          <a:xfrm>
            <a:off x="6930859" y="2828983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4" name="Google Shape;774;p43"/>
          <p:cNvCxnSpPr/>
          <p:nvPr/>
        </p:nvCxnSpPr>
        <p:spPr>
          <a:xfrm>
            <a:off x="6930859" y="3961843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5" name="Google Shape;775;p43"/>
          <p:cNvCxnSpPr/>
          <p:nvPr/>
        </p:nvCxnSpPr>
        <p:spPr>
          <a:xfrm>
            <a:off x="6930859" y="5001197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6" name="Google Shape;776;p43"/>
          <p:cNvCxnSpPr/>
          <p:nvPr/>
        </p:nvCxnSpPr>
        <p:spPr>
          <a:xfrm>
            <a:off x="941475" y="2891699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7" name="Google Shape;777;p43"/>
          <p:cNvCxnSpPr/>
          <p:nvPr/>
        </p:nvCxnSpPr>
        <p:spPr>
          <a:xfrm>
            <a:off x="941475" y="3931053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8" name="Google Shape;778;p43"/>
          <p:cNvCxnSpPr/>
          <p:nvPr/>
        </p:nvCxnSpPr>
        <p:spPr>
          <a:xfrm>
            <a:off x="941475" y="5063913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779" name="Google Shape;779;p43"/>
          <p:cNvCxnSpPr/>
          <p:nvPr/>
        </p:nvCxnSpPr>
        <p:spPr>
          <a:xfrm>
            <a:off x="941475" y="6103267"/>
            <a:ext cx="4320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4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785" name="Google Shape;785;p44"/>
          <p:cNvCxnSpPr/>
          <p:nvPr/>
        </p:nvCxnSpPr>
        <p:spPr>
          <a:xfrm>
            <a:off x="905614" y="5939874"/>
            <a:ext cx="1630800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786" name="Google Shape;786;p44"/>
          <p:cNvCxnSpPr/>
          <p:nvPr/>
        </p:nvCxnSpPr>
        <p:spPr>
          <a:xfrm>
            <a:off x="2536697" y="5238969"/>
            <a:ext cx="1630800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7" name="Google Shape;787;p44"/>
          <p:cNvCxnSpPr/>
          <p:nvPr/>
        </p:nvCxnSpPr>
        <p:spPr>
          <a:xfrm>
            <a:off x="4147848" y="4537858"/>
            <a:ext cx="1630800" cy="206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8" name="Google Shape;788;p44"/>
          <p:cNvCxnSpPr/>
          <p:nvPr/>
        </p:nvCxnSpPr>
        <p:spPr>
          <a:xfrm>
            <a:off x="5773876" y="3836850"/>
            <a:ext cx="1630800" cy="309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9" name="Google Shape;789;p44"/>
          <p:cNvCxnSpPr/>
          <p:nvPr/>
        </p:nvCxnSpPr>
        <p:spPr>
          <a:xfrm>
            <a:off x="7394334" y="3136254"/>
            <a:ext cx="1630800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790" name="Google Shape;790;p44"/>
          <p:cNvCxnSpPr/>
          <p:nvPr/>
        </p:nvCxnSpPr>
        <p:spPr>
          <a:xfrm>
            <a:off x="2521820" y="5241498"/>
            <a:ext cx="0" cy="698376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1" name="Google Shape;791;p44"/>
          <p:cNvCxnSpPr/>
          <p:nvPr/>
        </p:nvCxnSpPr>
        <p:spPr>
          <a:xfrm>
            <a:off x="4147848" y="4540490"/>
            <a:ext cx="0" cy="698376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2" name="Google Shape;792;p44"/>
          <p:cNvCxnSpPr/>
          <p:nvPr/>
        </p:nvCxnSpPr>
        <p:spPr>
          <a:xfrm>
            <a:off x="5773876" y="3839482"/>
            <a:ext cx="0" cy="698376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3" name="Google Shape;793;p44"/>
          <p:cNvCxnSpPr/>
          <p:nvPr/>
        </p:nvCxnSpPr>
        <p:spPr>
          <a:xfrm>
            <a:off x="7399904" y="3138474"/>
            <a:ext cx="0" cy="698376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94" name="Google Shape;794;p44"/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795" name="Google Shape;795;p44"/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4"/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 cap="flat" cmpd="sng">
              <a:solidFill>
                <a:schemeClr val="lt1">
                  <a:alpha val="49803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7" name="Google Shape;797;p44"/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798" name="Google Shape;798;p44"/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44"/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 cap="flat" cmpd="sng">
              <a:solidFill>
                <a:schemeClr val="lt1">
                  <a:alpha val="49803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" name="Google Shape;800;p44"/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801" name="Google Shape;801;p44"/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44"/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 cap="flat" cmpd="sng">
              <a:solidFill>
                <a:schemeClr val="lt1">
                  <a:alpha val="49803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3" name="Google Shape;803;p44"/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804" name="Google Shape;804;p44"/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44"/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 cap="flat" cmpd="sng">
              <a:solidFill>
                <a:schemeClr val="lt1">
                  <a:alpha val="49803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44"/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807" name="Google Shape;807;p44"/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lt1">
                  <a:alpha val="8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4"/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 cap="flat" cmpd="sng">
              <a:solidFill>
                <a:schemeClr val="lt1">
                  <a:alpha val="49803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44"/>
          <p:cNvGrpSpPr/>
          <p:nvPr/>
        </p:nvGrpSpPr>
        <p:grpSpPr>
          <a:xfrm>
            <a:off x="2743181" y="5322472"/>
            <a:ext cx="2795977" cy="726732"/>
            <a:chOff x="994277" y="3861048"/>
            <a:chExt cx="2699146" cy="726732"/>
          </a:xfrm>
        </p:grpSpPr>
        <p:sp>
          <p:nvSpPr>
            <p:cNvPr id="810" name="Google Shape;810;p44"/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4"/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4"/>
          <p:cNvGrpSpPr/>
          <p:nvPr/>
        </p:nvGrpSpPr>
        <p:grpSpPr>
          <a:xfrm>
            <a:off x="7625505" y="3214693"/>
            <a:ext cx="2799258" cy="726732"/>
            <a:chOff x="994277" y="3861048"/>
            <a:chExt cx="2699146" cy="726732"/>
          </a:xfrm>
        </p:grpSpPr>
        <p:sp>
          <p:nvSpPr>
            <p:cNvPr id="813" name="Google Shape;813;p44"/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44"/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44"/>
          <p:cNvGrpSpPr/>
          <p:nvPr/>
        </p:nvGrpSpPr>
        <p:grpSpPr>
          <a:xfrm>
            <a:off x="5999158" y="3917286"/>
            <a:ext cx="2795977" cy="726732"/>
            <a:chOff x="994277" y="3861048"/>
            <a:chExt cx="2699146" cy="726732"/>
          </a:xfrm>
        </p:grpSpPr>
        <p:sp>
          <p:nvSpPr>
            <p:cNvPr id="816" name="Google Shape;816;p44"/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44"/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44"/>
          <p:cNvGrpSpPr/>
          <p:nvPr/>
        </p:nvGrpSpPr>
        <p:grpSpPr>
          <a:xfrm>
            <a:off x="4369529" y="4619879"/>
            <a:ext cx="2799258" cy="726732"/>
            <a:chOff x="994277" y="3861048"/>
            <a:chExt cx="2699146" cy="726732"/>
          </a:xfrm>
        </p:grpSpPr>
        <p:sp>
          <p:nvSpPr>
            <p:cNvPr id="819" name="Google Shape;819;p44"/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44"/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44"/>
          <p:cNvGrpSpPr/>
          <p:nvPr/>
        </p:nvGrpSpPr>
        <p:grpSpPr>
          <a:xfrm>
            <a:off x="9209772" y="2125952"/>
            <a:ext cx="2255397" cy="911398"/>
            <a:chOff x="994277" y="3861048"/>
            <a:chExt cx="2699146" cy="911398"/>
          </a:xfrm>
        </p:grpSpPr>
        <p:sp>
          <p:nvSpPr>
            <p:cNvPr id="822" name="Google Shape;822;p44"/>
            <p:cNvSpPr txBox="1"/>
            <p:nvPr/>
          </p:nvSpPr>
          <p:spPr>
            <a:xfrm>
              <a:off x="994277" y="3861048"/>
              <a:ext cx="26913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44"/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4" name="Google Shape;824;p44"/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44"/>
          <p:cNvSpPr txBox="1"/>
          <p:nvPr/>
        </p:nvSpPr>
        <p:spPr>
          <a:xfrm>
            <a:off x="935697" y="2275231"/>
            <a:ext cx="447937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44"/>
          <p:cNvSpPr/>
          <p:nvPr/>
        </p:nvSpPr>
        <p:spPr>
          <a:xfrm>
            <a:off x="1528167" y="514183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44"/>
          <p:cNvSpPr/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44"/>
          <p:cNvSpPr/>
          <p:nvPr/>
        </p:nvSpPr>
        <p:spPr>
          <a:xfrm>
            <a:off x="8049181" y="243372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44"/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44"/>
          <p:cNvSpPr/>
          <p:nvPr/>
        </p:nvSpPr>
        <p:spPr>
          <a:xfrm>
            <a:off x="4783052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45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836" name="Google Shape;836;p45"/>
          <p:cNvCxnSpPr/>
          <p:nvPr/>
        </p:nvCxnSpPr>
        <p:spPr>
          <a:xfrm rot="10800000" flipH="1">
            <a:off x="981111" y="3709066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837" name="Google Shape;837;p45"/>
          <p:cNvCxnSpPr/>
          <p:nvPr/>
        </p:nvCxnSpPr>
        <p:spPr>
          <a:xfrm rot="10800000" flipH="1">
            <a:off x="3301543" y="3064493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838" name="Google Shape;838;p45"/>
          <p:cNvCxnSpPr/>
          <p:nvPr/>
        </p:nvCxnSpPr>
        <p:spPr>
          <a:xfrm rot="10800000" flipH="1">
            <a:off x="5621975" y="2419921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lg" len="lg"/>
          </a:ln>
        </p:spPr>
      </p:cxnSp>
      <p:cxnSp>
        <p:nvCxnSpPr>
          <p:cNvPr id="839" name="Google Shape;839;p45"/>
          <p:cNvCxnSpPr/>
          <p:nvPr/>
        </p:nvCxnSpPr>
        <p:spPr>
          <a:xfrm rot="10800000" flipH="1">
            <a:off x="7942407" y="1775349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lg" len="lg"/>
          </a:ln>
        </p:spPr>
      </p:cxnSp>
      <p:sp>
        <p:nvSpPr>
          <p:cNvPr id="840" name="Google Shape;840;p45"/>
          <p:cNvSpPr/>
          <p:nvPr/>
        </p:nvSpPr>
        <p:spPr>
          <a:xfrm>
            <a:off x="287434" y="4809289"/>
            <a:ext cx="9963150" cy="1238793"/>
          </a:xfrm>
          <a:custGeom>
            <a:avLst/>
            <a:gdLst/>
            <a:ahLst/>
            <a:cxnLst/>
            <a:rect l="l" t="t" r="r" b="b"/>
            <a:pathLst>
              <a:path w="7028224" h="890619" extrusionOk="0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rgbClr val="7F7F7F">
              <a:alpha val="2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45"/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45"/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45"/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45"/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45"/>
          <p:cNvSpPr/>
          <p:nvPr/>
        </p:nvSpPr>
        <p:spPr>
          <a:xfrm>
            <a:off x="3386311" y="5287986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6" name="Google Shape;846;p45"/>
          <p:cNvGrpSpPr/>
          <p:nvPr/>
        </p:nvGrpSpPr>
        <p:grpSpPr>
          <a:xfrm>
            <a:off x="1153588" y="3796417"/>
            <a:ext cx="2000666" cy="1096075"/>
            <a:chOff x="4965552" y="1736224"/>
            <a:chExt cx="1374974" cy="1096075"/>
          </a:xfrm>
        </p:grpSpPr>
        <p:sp>
          <p:nvSpPr>
            <p:cNvPr id="847" name="Google Shape;847;p45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45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9" name="Google Shape;849;p45"/>
          <p:cNvGrpSpPr/>
          <p:nvPr/>
        </p:nvGrpSpPr>
        <p:grpSpPr>
          <a:xfrm>
            <a:off x="3474020" y="3151844"/>
            <a:ext cx="2000666" cy="1096075"/>
            <a:chOff x="4965552" y="1736224"/>
            <a:chExt cx="1374974" cy="1096075"/>
          </a:xfrm>
        </p:grpSpPr>
        <p:sp>
          <p:nvSpPr>
            <p:cNvPr id="850" name="Google Shape;850;p45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45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2" name="Google Shape;852;p45"/>
          <p:cNvGrpSpPr/>
          <p:nvPr/>
        </p:nvGrpSpPr>
        <p:grpSpPr>
          <a:xfrm>
            <a:off x="5794452" y="2507272"/>
            <a:ext cx="2000666" cy="1096075"/>
            <a:chOff x="4965552" y="1736224"/>
            <a:chExt cx="1374974" cy="1096075"/>
          </a:xfrm>
        </p:grpSpPr>
        <p:sp>
          <p:nvSpPr>
            <p:cNvPr id="853" name="Google Shape;853;p45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45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5" name="Google Shape;855;p45"/>
          <p:cNvGrpSpPr/>
          <p:nvPr/>
        </p:nvGrpSpPr>
        <p:grpSpPr>
          <a:xfrm>
            <a:off x="8114884" y="1862700"/>
            <a:ext cx="2000666" cy="1096075"/>
            <a:chOff x="4965552" y="1736224"/>
            <a:chExt cx="1374974" cy="1096075"/>
          </a:xfrm>
        </p:grpSpPr>
        <p:sp>
          <p:nvSpPr>
            <p:cNvPr id="856" name="Google Shape;856;p45"/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45"/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8" name="Google Shape;858;p45"/>
          <p:cNvSpPr txBox="1"/>
          <p:nvPr/>
        </p:nvSpPr>
        <p:spPr>
          <a:xfrm>
            <a:off x="5790433" y="5718466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45"/>
          <p:cNvSpPr txBox="1"/>
          <p:nvPr/>
        </p:nvSpPr>
        <p:spPr>
          <a:xfrm>
            <a:off x="7865685" y="5220766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45"/>
          <p:cNvSpPr txBox="1"/>
          <p:nvPr/>
        </p:nvSpPr>
        <p:spPr>
          <a:xfrm>
            <a:off x="9940937" y="4723067"/>
            <a:ext cx="13749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45"/>
          <p:cNvSpPr/>
          <p:nvPr/>
        </p:nvSpPr>
        <p:spPr>
          <a:xfrm>
            <a:off x="5681340" y="4641921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45"/>
          <p:cNvSpPr/>
          <p:nvPr/>
        </p:nvSpPr>
        <p:spPr>
          <a:xfrm>
            <a:off x="7976369" y="3995856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noFill/>
          <a:ln w="12700" cap="flat" cmpd="sng">
            <a:solidFill>
              <a:srgbClr val="3F3F3F"/>
            </a:solidFill>
            <a:prstDash val="dash"/>
            <a:miter lim="800000"/>
            <a:headEnd type="triangle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45"/>
          <p:cNvSpPr/>
          <p:nvPr/>
        </p:nvSpPr>
        <p:spPr>
          <a:xfrm rot="2700000">
            <a:off x="4525845" y="44086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45"/>
          <p:cNvSpPr/>
          <p:nvPr/>
        </p:nvSpPr>
        <p:spPr>
          <a:xfrm>
            <a:off x="2146322" y="5145455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45"/>
          <p:cNvSpPr/>
          <p:nvPr/>
        </p:nvSpPr>
        <p:spPr>
          <a:xfrm>
            <a:off x="6704191" y="382371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45"/>
          <p:cNvSpPr/>
          <p:nvPr/>
        </p:nvSpPr>
        <p:spPr>
          <a:xfrm>
            <a:off x="9141798" y="310757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6"/>
          <p:cNvSpPr txBox="1"/>
          <p:nvPr/>
        </p:nvSpPr>
        <p:spPr>
          <a:xfrm>
            <a:off x="903758" y="4803654"/>
            <a:ext cx="5331671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lang="en-US" sz="4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2" name="Google Shape;872;p46"/>
          <p:cNvGrpSpPr/>
          <p:nvPr/>
        </p:nvGrpSpPr>
        <p:grpSpPr>
          <a:xfrm>
            <a:off x="1199275" y="965565"/>
            <a:ext cx="3214194" cy="1088782"/>
            <a:chOff x="395534" y="3737445"/>
            <a:chExt cx="3972999" cy="1088782"/>
          </a:xfrm>
        </p:grpSpPr>
        <p:sp>
          <p:nvSpPr>
            <p:cNvPr id="873" name="Google Shape;873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46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grpSp>
        <p:nvGrpSpPr>
          <p:cNvPr id="875" name="Google Shape;875;p46"/>
          <p:cNvGrpSpPr/>
          <p:nvPr/>
        </p:nvGrpSpPr>
        <p:grpSpPr>
          <a:xfrm>
            <a:off x="1199275" y="2340218"/>
            <a:ext cx="3214194" cy="1088782"/>
            <a:chOff x="395534" y="3737445"/>
            <a:chExt cx="3972999" cy="1088782"/>
          </a:xfrm>
        </p:grpSpPr>
        <p:sp>
          <p:nvSpPr>
            <p:cNvPr id="876" name="Google Shape;876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46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sp>
        <p:nvSpPr>
          <p:cNvPr id="878" name="Google Shape;878;p46"/>
          <p:cNvSpPr>
            <a:spLocks noGrp="1"/>
          </p:cNvSpPr>
          <p:nvPr>
            <p:ph type="pic" idx="2"/>
          </p:nvPr>
        </p:nvSpPr>
        <p:spPr>
          <a:xfrm>
            <a:off x="3813242" y="56605"/>
            <a:ext cx="8030371" cy="674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7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884" name="Google Shape;884;p47"/>
          <p:cNvCxnSpPr/>
          <p:nvPr/>
        </p:nvCxnSpPr>
        <p:spPr>
          <a:xfrm>
            <a:off x="792480" y="3950542"/>
            <a:ext cx="10668000" cy="0"/>
          </a:xfrm>
          <a:prstGeom prst="straightConnector1">
            <a:avLst/>
          </a:prstGeom>
          <a:noFill/>
          <a:ln w="19050" cap="flat" cmpd="sng">
            <a:solidFill>
              <a:srgbClr val="3F3F3F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885" name="Google Shape;885;p47"/>
          <p:cNvSpPr/>
          <p:nvPr/>
        </p:nvSpPr>
        <p:spPr>
          <a:xfrm>
            <a:off x="964819" y="3546121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47"/>
          <p:cNvSpPr txBox="1"/>
          <p:nvPr/>
        </p:nvSpPr>
        <p:spPr>
          <a:xfrm>
            <a:off x="904662" y="3814725"/>
            <a:ext cx="929159" cy="271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sp>
        <p:nvSpPr>
          <p:cNvPr id="887" name="Google Shape;887;p47"/>
          <p:cNvSpPr/>
          <p:nvPr/>
        </p:nvSpPr>
        <p:spPr>
          <a:xfrm>
            <a:off x="8733710" y="3368355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47"/>
          <p:cNvSpPr txBox="1"/>
          <p:nvPr/>
        </p:nvSpPr>
        <p:spPr>
          <a:xfrm>
            <a:off x="8733815" y="3765874"/>
            <a:ext cx="11643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sp>
        <p:nvSpPr>
          <p:cNvPr id="889" name="Google Shape;889;p47"/>
          <p:cNvSpPr/>
          <p:nvPr/>
        </p:nvSpPr>
        <p:spPr>
          <a:xfrm>
            <a:off x="3832933" y="3014435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47"/>
          <p:cNvSpPr txBox="1"/>
          <p:nvPr/>
        </p:nvSpPr>
        <p:spPr>
          <a:xfrm>
            <a:off x="3953831" y="3719709"/>
            <a:ext cx="16304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sp>
        <p:nvSpPr>
          <p:cNvPr id="891" name="Google Shape;891;p47"/>
          <p:cNvSpPr/>
          <p:nvPr/>
        </p:nvSpPr>
        <p:spPr>
          <a:xfrm>
            <a:off x="6410743" y="3141858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47"/>
          <p:cNvSpPr txBox="1"/>
          <p:nvPr/>
        </p:nvSpPr>
        <p:spPr>
          <a:xfrm>
            <a:off x="6482468" y="3719710"/>
            <a:ext cx="14739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sp>
        <p:nvSpPr>
          <p:cNvPr id="893" name="Google Shape;893;p47"/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47"/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5" name="Google Shape;895;p47"/>
          <p:cNvGrpSpPr/>
          <p:nvPr/>
        </p:nvGrpSpPr>
        <p:grpSpPr>
          <a:xfrm>
            <a:off x="1754003" y="1918855"/>
            <a:ext cx="2092554" cy="1008318"/>
            <a:chOff x="2079598" y="4324401"/>
            <a:chExt cx="3303211" cy="1008318"/>
          </a:xfrm>
        </p:grpSpPr>
        <p:sp>
          <p:nvSpPr>
            <p:cNvPr id="896" name="Google Shape;896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97" name="Google Shape;897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8" name="Google Shape;898;p47"/>
          <p:cNvGrpSpPr/>
          <p:nvPr/>
        </p:nvGrpSpPr>
        <p:grpSpPr>
          <a:xfrm>
            <a:off x="3722761" y="5006368"/>
            <a:ext cx="2092554" cy="1008318"/>
            <a:chOff x="2079598" y="4324401"/>
            <a:chExt cx="3303211" cy="1008318"/>
          </a:xfrm>
        </p:grpSpPr>
        <p:sp>
          <p:nvSpPr>
            <p:cNvPr id="899" name="Google Shape;899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00" name="Google Shape;900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1" name="Google Shape;901;p47"/>
          <p:cNvGrpSpPr/>
          <p:nvPr/>
        </p:nvGrpSpPr>
        <p:grpSpPr>
          <a:xfrm>
            <a:off x="8269619" y="5006368"/>
            <a:ext cx="2092554" cy="1008318"/>
            <a:chOff x="2079598" y="4324401"/>
            <a:chExt cx="3303211" cy="1008318"/>
          </a:xfrm>
        </p:grpSpPr>
        <p:sp>
          <p:nvSpPr>
            <p:cNvPr id="902" name="Google Shape;902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03" name="Google Shape;903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4" name="Google Shape;904;p47"/>
          <p:cNvGrpSpPr/>
          <p:nvPr/>
        </p:nvGrpSpPr>
        <p:grpSpPr>
          <a:xfrm>
            <a:off x="6173149" y="1918855"/>
            <a:ext cx="2092554" cy="1008318"/>
            <a:chOff x="2079598" y="4324401"/>
            <a:chExt cx="3303211" cy="1008318"/>
          </a:xfrm>
        </p:grpSpPr>
        <p:sp>
          <p:nvSpPr>
            <p:cNvPr id="905" name="Google Shape;905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06" name="Google Shape;906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7" name="Google Shape;907;p47"/>
          <p:cNvGrpSpPr/>
          <p:nvPr/>
        </p:nvGrpSpPr>
        <p:grpSpPr>
          <a:xfrm>
            <a:off x="9159201" y="1918855"/>
            <a:ext cx="2092554" cy="1008318"/>
            <a:chOff x="2079598" y="4324401"/>
            <a:chExt cx="3303211" cy="1008318"/>
          </a:xfrm>
        </p:grpSpPr>
        <p:sp>
          <p:nvSpPr>
            <p:cNvPr id="908" name="Google Shape;908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09" name="Google Shape;909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47"/>
          <p:cNvGrpSpPr/>
          <p:nvPr/>
        </p:nvGrpSpPr>
        <p:grpSpPr>
          <a:xfrm>
            <a:off x="964819" y="5006368"/>
            <a:ext cx="2092554" cy="1008318"/>
            <a:chOff x="2079598" y="4324401"/>
            <a:chExt cx="3303211" cy="1008318"/>
          </a:xfrm>
        </p:grpSpPr>
        <p:sp>
          <p:nvSpPr>
            <p:cNvPr id="911" name="Google Shape;911;p47"/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12" name="Google Shape;912;p4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8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18" name="Google Shape;918;p48"/>
          <p:cNvSpPr/>
          <p:nvPr/>
        </p:nvSpPr>
        <p:spPr>
          <a:xfrm rot="5400000">
            <a:off x="7018258" y="2541056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48"/>
          <p:cNvSpPr/>
          <p:nvPr/>
        </p:nvSpPr>
        <p:spPr>
          <a:xfrm>
            <a:off x="7815372" y="3346982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48"/>
          <p:cNvSpPr/>
          <p:nvPr/>
        </p:nvSpPr>
        <p:spPr>
          <a:xfrm rot="-5400000">
            <a:off x="4589355" y="3529344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48"/>
          <p:cNvSpPr/>
          <p:nvPr/>
        </p:nvSpPr>
        <p:spPr>
          <a:xfrm>
            <a:off x="4196136" y="4045435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48"/>
          <p:cNvSpPr/>
          <p:nvPr/>
        </p:nvSpPr>
        <p:spPr>
          <a:xfrm rot="5400000">
            <a:off x="6919454" y="3879000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48"/>
          <p:cNvSpPr/>
          <p:nvPr/>
        </p:nvSpPr>
        <p:spPr>
          <a:xfrm rot="-5400000">
            <a:off x="4509894" y="2138096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48"/>
          <p:cNvSpPr/>
          <p:nvPr/>
        </p:nvSpPr>
        <p:spPr>
          <a:xfrm>
            <a:off x="3747704" y="3023160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48"/>
          <p:cNvSpPr/>
          <p:nvPr/>
        </p:nvSpPr>
        <p:spPr>
          <a:xfrm rot="5400000">
            <a:off x="6828747" y="1353677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48"/>
          <p:cNvSpPr/>
          <p:nvPr/>
        </p:nvSpPr>
        <p:spPr>
          <a:xfrm rot="-5400000">
            <a:off x="4630896" y="1236822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7" name="Google Shape;927;p48"/>
          <p:cNvGrpSpPr/>
          <p:nvPr/>
        </p:nvGrpSpPr>
        <p:grpSpPr>
          <a:xfrm>
            <a:off x="5446030" y="1946884"/>
            <a:ext cx="1229858" cy="4277398"/>
            <a:chOff x="4350768" y="1800313"/>
            <a:chExt cx="1229858" cy="4277398"/>
          </a:xfrm>
        </p:grpSpPr>
        <p:sp>
          <p:nvSpPr>
            <p:cNvPr id="928" name="Google Shape;928;p48"/>
            <p:cNvSpPr/>
            <p:nvPr/>
          </p:nvSpPr>
          <p:spPr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 extrusionOk="0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48"/>
            <p:cNvSpPr/>
            <p:nvPr/>
          </p:nvSpPr>
          <p:spPr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 extrusionOk="0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0" name="Google Shape;930;p48"/>
          <p:cNvSpPr/>
          <p:nvPr/>
        </p:nvSpPr>
        <p:spPr>
          <a:xfrm>
            <a:off x="7625861" y="2159603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48"/>
          <p:cNvSpPr/>
          <p:nvPr/>
        </p:nvSpPr>
        <p:spPr>
          <a:xfrm>
            <a:off x="3989709" y="2000884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48"/>
          <p:cNvSpPr/>
          <p:nvPr/>
        </p:nvSpPr>
        <p:spPr>
          <a:xfrm>
            <a:off x="7599348" y="4567707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48"/>
          <p:cNvSpPr/>
          <p:nvPr/>
        </p:nvSpPr>
        <p:spPr>
          <a:xfrm>
            <a:off x="4156492" y="2148165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 extrusionOk="0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48"/>
          <p:cNvSpPr/>
          <p:nvPr/>
        </p:nvSpPr>
        <p:spPr>
          <a:xfrm>
            <a:off x="7816934" y="2316443"/>
            <a:ext cx="229854" cy="298321"/>
          </a:xfrm>
          <a:custGeom>
            <a:avLst/>
            <a:gdLst/>
            <a:ahLst/>
            <a:cxnLst/>
            <a:rect l="l" t="t" r="r" b="b"/>
            <a:pathLst>
              <a:path w="1882" h="2443" extrusionOk="0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48"/>
          <p:cNvSpPr/>
          <p:nvPr/>
        </p:nvSpPr>
        <p:spPr>
          <a:xfrm>
            <a:off x="3891922" y="3164279"/>
            <a:ext cx="323564" cy="329762"/>
          </a:xfrm>
          <a:custGeom>
            <a:avLst/>
            <a:gdLst/>
            <a:ahLst/>
            <a:cxnLst/>
            <a:rect l="l" t="t" r="r" b="b"/>
            <a:pathLst>
              <a:path w="1776" h="1881" extrusionOk="0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48"/>
          <p:cNvSpPr/>
          <p:nvPr/>
        </p:nvSpPr>
        <p:spPr>
          <a:xfrm>
            <a:off x="7970266" y="3462502"/>
            <a:ext cx="361676" cy="370371"/>
          </a:xfrm>
          <a:custGeom>
            <a:avLst/>
            <a:gdLst/>
            <a:ahLst/>
            <a:cxnLst/>
            <a:rect l="l" t="t" r="r" b="b"/>
            <a:pathLst>
              <a:path w="3785" h="3876" extrusionOk="0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48"/>
          <p:cNvSpPr/>
          <p:nvPr/>
        </p:nvSpPr>
        <p:spPr>
          <a:xfrm>
            <a:off x="4376956" y="4200615"/>
            <a:ext cx="248076" cy="301641"/>
          </a:xfrm>
          <a:custGeom>
            <a:avLst/>
            <a:gdLst/>
            <a:ahLst/>
            <a:cxnLst/>
            <a:rect l="l" t="t" r="r" b="b"/>
            <a:pathLst>
              <a:path w="2487" h="3024" extrusionOk="0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48"/>
          <p:cNvSpPr/>
          <p:nvPr/>
        </p:nvSpPr>
        <p:spPr>
          <a:xfrm>
            <a:off x="7754242" y="4711437"/>
            <a:ext cx="308546" cy="332675"/>
          </a:xfrm>
          <a:custGeom>
            <a:avLst/>
            <a:gdLst/>
            <a:ahLst/>
            <a:cxnLst/>
            <a:rect l="l" t="t" r="r" b="b"/>
            <a:pathLst>
              <a:path w="3363" h="3626" extrusionOk="0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9" name="Google Shape;939;p48"/>
          <p:cNvGrpSpPr/>
          <p:nvPr/>
        </p:nvGrpSpPr>
        <p:grpSpPr>
          <a:xfrm>
            <a:off x="8383827" y="4438384"/>
            <a:ext cx="2953404" cy="863315"/>
            <a:chOff x="993672" y="3698889"/>
            <a:chExt cx="1998939" cy="863315"/>
          </a:xfrm>
        </p:grpSpPr>
        <p:sp>
          <p:nvSpPr>
            <p:cNvPr id="940" name="Google Shape;940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2" name="Google Shape;942;p48"/>
          <p:cNvGrpSpPr/>
          <p:nvPr/>
        </p:nvGrpSpPr>
        <p:grpSpPr>
          <a:xfrm>
            <a:off x="8580711" y="3234841"/>
            <a:ext cx="2953404" cy="863315"/>
            <a:chOff x="993672" y="3698889"/>
            <a:chExt cx="1998939" cy="863315"/>
          </a:xfrm>
        </p:grpSpPr>
        <p:sp>
          <p:nvSpPr>
            <p:cNvPr id="943" name="Google Shape;943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5" name="Google Shape;945;p48"/>
          <p:cNvGrpSpPr/>
          <p:nvPr/>
        </p:nvGrpSpPr>
        <p:grpSpPr>
          <a:xfrm>
            <a:off x="8414670" y="2031297"/>
            <a:ext cx="2953404" cy="863315"/>
            <a:chOff x="993672" y="3698889"/>
            <a:chExt cx="1998939" cy="863315"/>
          </a:xfrm>
        </p:grpSpPr>
        <p:sp>
          <p:nvSpPr>
            <p:cNvPr id="946" name="Google Shape;946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8" name="Google Shape;948;p48"/>
          <p:cNvGrpSpPr/>
          <p:nvPr/>
        </p:nvGrpSpPr>
        <p:grpSpPr>
          <a:xfrm>
            <a:off x="1221620" y="3919263"/>
            <a:ext cx="2805629" cy="863315"/>
            <a:chOff x="993672" y="3698889"/>
            <a:chExt cx="1998939" cy="863315"/>
          </a:xfrm>
        </p:grpSpPr>
        <p:sp>
          <p:nvSpPr>
            <p:cNvPr id="949" name="Google Shape;949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1" name="Google Shape;951;p48"/>
          <p:cNvGrpSpPr/>
          <p:nvPr/>
        </p:nvGrpSpPr>
        <p:grpSpPr>
          <a:xfrm>
            <a:off x="1040357" y="1881273"/>
            <a:ext cx="2805629" cy="863315"/>
            <a:chOff x="993672" y="3698889"/>
            <a:chExt cx="1998939" cy="863315"/>
          </a:xfrm>
        </p:grpSpPr>
        <p:sp>
          <p:nvSpPr>
            <p:cNvPr id="952" name="Google Shape;952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4" name="Google Shape;954;p48"/>
          <p:cNvGrpSpPr/>
          <p:nvPr/>
        </p:nvGrpSpPr>
        <p:grpSpPr>
          <a:xfrm>
            <a:off x="771541" y="2900268"/>
            <a:ext cx="2805629" cy="863315"/>
            <a:chOff x="993672" y="3698889"/>
            <a:chExt cx="1998939" cy="863315"/>
          </a:xfrm>
        </p:grpSpPr>
        <p:sp>
          <p:nvSpPr>
            <p:cNvPr id="955" name="Google Shape;955;p48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8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9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62" name="Google Shape;962;p49"/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49"/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49"/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49"/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49"/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49"/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8" name="Google Shape;968;p49"/>
          <p:cNvCxnSpPr>
            <a:endCxn id="962" idx="2"/>
          </p:cNvCxnSpPr>
          <p:nvPr/>
        </p:nvCxnSpPr>
        <p:spPr>
          <a:xfrm>
            <a:off x="917334" y="3555660"/>
            <a:ext cx="11172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969" name="Google Shape;969;p49"/>
          <p:cNvCxnSpPr>
            <a:stCxn id="962" idx="4"/>
          </p:cNvCxnSpPr>
          <p:nvPr/>
        </p:nvCxnSpPr>
        <p:spPr>
          <a:xfrm>
            <a:off x="2502534" y="4023660"/>
            <a:ext cx="0" cy="4680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0" name="Google Shape;970;p49"/>
          <p:cNvCxnSpPr>
            <a:stCxn id="963" idx="2"/>
          </p:cNvCxnSpPr>
          <p:nvPr/>
        </p:nvCxnSpPr>
        <p:spPr>
          <a:xfrm rot="10800000">
            <a:off x="2502640" y="4491764"/>
            <a:ext cx="11523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1" name="Google Shape;971;p49"/>
          <p:cNvCxnSpPr>
            <a:endCxn id="963" idx="0"/>
          </p:cNvCxnSpPr>
          <p:nvPr/>
        </p:nvCxnSpPr>
        <p:spPr>
          <a:xfrm>
            <a:off x="4115140" y="3195764"/>
            <a:ext cx="7800" cy="82800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2" name="Google Shape;972;p49"/>
          <p:cNvCxnSpPr>
            <a:stCxn id="964" idx="2"/>
          </p:cNvCxnSpPr>
          <p:nvPr/>
        </p:nvCxnSpPr>
        <p:spPr>
          <a:xfrm rot="10800000">
            <a:off x="4123046" y="3195620"/>
            <a:ext cx="11523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3" name="Google Shape;973;p49"/>
          <p:cNvCxnSpPr>
            <a:stCxn id="965" idx="2"/>
            <a:endCxn id="964" idx="6"/>
          </p:cNvCxnSpPr>
          <p:nvPr/>
        </p:nvCxnSpPr>
        <p:spPr>
          <a:xfrm rot="10800000">
            <a:off x="6211452" y="3195620"/>
            <a:ext cx="6843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4" name="Google Shape;974;p49"/>
          <p:cNvCxnSpPr>
            <a:stCxn id="965" idx="4"/>
          </p:cNvCxnSpPr>
          <p:nvPr/>
        </p:nvCxnSpPr>
        <p:spPr>
          <a:xfrm>
            <a:off x="7363752" y="3663620"/>
            <a:ext cx="0" cy="10443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5" name="Google Shape;975;p49"/>
          <p:cNvCxnSpPr>
            <a:stCxn id="966" idx="2"/>
          </p:cNvCxnSpPr>
          <p:nvPr/>
        </p:nvCxnSpPr>
        <p:spPr>
          <a:xfrm rot="10800000">
            <a:off x="7363858" y="4707788"/>
            <a:ext cx="11523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6" name="Google Shape;976;p49"/>
          <p:cNvCxnSpPr>
            <a:endCxn id="966" idx="6"/>
          </p:cNvCxnSpPr>
          <p:nvPr/>
        </p:nvCxnSpPr>
        <p:spPr>
          <a:xfrm rot="10800000">
            <a:off x="9452158" y="4707788"/>
            <a:ext cx="1152300" cy="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7" name="Google Shape;977;p49"/>
          <p:cNvCxnSpPr>
            <a:stCxn id="967" idx="4"/>
          </p:cNvCxnSpPr>
          <p:nvPr/>
        </p:nvCxnSpPr>
        <p:spPr>
          <a:xfrm>
            <a:off x="10604562" y="4023660"/>
            <a:ext cx="0" cy="68400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8" name="Google Shape;978;p49"/>
          <p:cNvCxnSpPr>
            <a:endCxn id="967" idx="0"/>
          </p:cNvCxnSpPr>
          <p:nvPr/>
        </p:nvCxnSpPr>
        <p:spPr>
          <a:xfrm>
            <a:off x="10604562" y="2180760"/>
            <a:ext cx="0" cy="90690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800000"/>
            <a:headEnd type="stealth" w="med" len="med"/>
            <a:tailEnd type="none" w="sm" len="sm"/>
          </a:ln>
        </p:spPr>
      </p:cxnSp>
      <p:grpSp>
        <p:nvGrpSpPr>
          <p:cNvPr id="979" name="Google Shape;979;p49"/>
          <p:cNvGrpSpPr/>
          <p:nvPr/>
        </p:nvGrpSpPr>
        <p:grpSpPr>
          <a:xfrm>
            <a:off x="1515152" y="2102076"/>
            <a:ext cx="1974766" cy="902906"/>
            <a:chOff x="2530759" y="1745937"/>
            <a:chExt cx="1681201" cy="902906"/>
          </a:xfrm>
        </p:grpSpPr>
        <p:sp>
          <p:nvSpPr>
            <p:cNvPr id="980" name="Google Shape;980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9"/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2" name="Google Shape;982;p49"/>
          <p:cNvGrpSpPr/>
          <p:nvPr/>
        </p:nvGrpSpPr>
        <p:grpSpPr>
          <a:xfrm>
            <a:off x="3128413" y="5043908"/>
            <a:ext cx="1974766" cy="902906"/>
            <a:chOff x="2530759" y="1745937"/>
            <a:chExt cx="1681201" cy="902906"/>
          </a:xfrm>
        </p:grpSpPr>
        <p:sp>
          <p:nvSpPr>
            <p:cNvPr id="983" name="Google Shape;983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9"/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5" name="Google Shape;985;p49"/>
          <p:cNvGrpSpPr/>
          <p:nvPr/>
        </p:nvGrpSpPr>
        <p:grpSpPr>
          <a:xfrm>
            <a:off x="4768787" y="3752157"/>
            <a:ext cx="1974766" cy="902906"/>
            <a:chOff x="2530759" y="1745937"/>
            <a:chExt cx="1681201" cy="902906"/>
          </a:xfrm>
        </p:grpSpPr>
        <p:sp>
          <p:nvSpPr>
            <p:cNvPr id="986" name="Google Shape;986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9"/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49"/>
          <p:cNvGrpSpPr/>
          <p:nvPr/>
        </p:nvGrpSpPr>
        <p:grpSpPr>
          <a:xfrm>
            <a:off x="6378200" y="1739231"/>
            <a:ext cx="1974766" cy="902906"/>
            <a:chOff x="2530759" y="1745937"/>
            <a:chExt cx="1681201" cy="902906"/>
          </a:xfrm>
        </p:grpSpPr>
        <p:sp>
          <p:nvSpPr>
            <p:cNvPr id="989" name="Google Shape;989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49"/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1" name="Google Shape;991;p49"/>
          <p:cNvGrpSpPr/>
          <p:nvPr/>
        </p:nvGrpSpPr>
        <p:grpSpPr>
          <a:xfrm>
            <a:off x="7975200" y="5262538"/>
            <a:ext cx="2021656" cy="902906"/>
            <a:chOff x="2530759" y="1745937"/>
            <a:chExt cx="1681201" cy="902906"/>
          </a:xfrm>
        </p:grpSpPr>
        <p:sp>
          <p:nvSpPr>
            <p:cNvPr id="992" name="Google Shape;992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49"/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49"/>
          <p:cNvGrpSpPr/>
          <p:nvPr/>
        </p:nvGrpSpPr>
        <p:grpSpPr>
          <a:xfrm>
            <a:off x="8087015" y="3131251"/>
            <a:ext cx="1974766" cy="902906"/>
            <a:chOff x="2530758" y="1745937"/>
            <a:chExt cx="1681202" cy="902906"/>
          </a:xfrm>
        </p:grpSpPr>
        <p:sp>
          <p:nvSpPr>
            <p:cNvPr id="995" name="Google Shape;995;p49"/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9"/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7" name="Google Shape;997;p49"/>
          <p:cNvSpPr/>
          <p:nvPr/>
        </p:nvSpPr>
        <p:spPr>
          <a:xfrm rot="2700000">
            <a:off x="3975018" y="4201877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49"/>
          <p:cNvSpPr/>
          <p:nvPr/>
        </p:nvSpPr>
        <p:spPr>
          <a:xfrm>
            <a:off x="2313631" y="3368132"/>
            <a:ext cx="400663" cy="37505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49"/>
          <p:cNvSpPr/>
          <p:nvPr/>
        </p:nvSpPr>
        <p:spPr>
          <a:xfrm flipH="1">
            <a:off x="5508478" y="2994884"/>
            <a:ext cx="476328" cy="392942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49"/>
          <p:cNvSpPr/>
          <p:nvPr/>
        </p:nvSpPr>
        <p:spPr>
          <a:xfrm>
            <a:off x="10356588" y="3312867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49"/>
          <p:cNvSpPr/>
          <p:nvPr/>
        </p:nvSpPr>
        <p:spPr>
          <a:xfrm>
            <a:off x="8781633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49"/>
          <p:cNvSpPr/>
          <p:nvPr/>
        </p:nvSpPr>
        <p:spPr>
          <a:xfrm>
            <a:off x="7165992" y="2994884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/>
          <p:nvPr/>
        </p:nvSpPr>
        <p:spPr>
          <a:xfrm>
            <a:off x="0" y="0"/>
            <a:ext cx="2359665" cy="6858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B4871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755445" y="2963084"/>
            <a:ext cx="321497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p32"/>
          <p:cNvGrpSpPr/>
          <p:nvPr/>
        </p:nvGrpSpPr>
        <p:grpSpPr>
          <a:xfrm>
            <a:off x="755445" y="547165"/>
            <a:ext cx="3225644" cy="1928172"/>
            <a:chOff x="871228" y="650416"/>
            <a:chExt cx="3225644" cy="1928172"/>
          </a:xfrm>
        </p:grpSpPr>
        <p:pic>
          <p:nvPicPr>
            <p:cNvPr id="201" name="Google Shape;201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71228" y="650416"/>
              <a:ext cx="957572" cy="19281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3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04" name="Google Shape;204;p32"/>
          <p:cNvCxnSpPr/>
          <p:nvPr/>
        </p:nvCxnSpPr>
        <p:spPr>
          <a:xfrm rot="10800000" flipH="1">
            <a:off x="409074" y="2743200"/>
            <a:ext cx="3671802" cy="1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none" w="lg" len="lg"/>
          </a:ln>
        </p:spPr>
      </p:cxnSp>
      <p:cxnSp>
        <p:nvCxnSpPr>
          <p:cNvPr id="205" name="Google Shape;205;p32"/>
          <p:cNvCxnSpPr/>
          <p:nvPr/>
        </p:nvCxnSpPr>
        <p:spPr>
          <a:xfrm rot="10800000">
            <a:off x="4056812" y="2743201"/>
            <a:ext cx="24064" cy="394635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6" name="Google Shape;206;p32"/>
          <p:cNvCxnSpPr/>
          <p:nvPr/>
        </p:nvCxnSpPr>
        <p:spPr>
          <a:xfrm rot="10800000">
            <a:off x="4542946" y="559197"/>
            <a:ext cx="2293" cy="6130361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lg" len="lg"/>
            <a:tailEnd type="oval" w="med" len="med"/>
          </a:ln>
        </p:spPr>
      </p:cxnSp>
      <p:cxnSp>
        <p:nvCxnSpPr>
          <p:cNvPr id="207" name="Google Shape;207;p32"/>
          <p:cNvCxnSpPr/>
          <p:nvPr/>
        </p:nvCxnSpPr>
        <p:spPr>
          <a:xfrm rot="10800000" flipH="1">
            <a:off x="4052058" y="6653463"/>
            <a:ext cx="502920" cy="8022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8" name="Google Shape;208;p32"/>
          <p:cNvGrpSpPr/>
          <p:nvPr/>
        </p:nvGrpSpPr>
        <p:grpSpPr>
          <a:xfrm>
            <a:off x="5359327" y="686968"/>
            <a:ext cx="5721809" cy="800219"/>
            <a:chOff x="4745820" y="1482096"/>
            <a:chExt cx="5721809" cy="800219"/>
          </a:xfrm>
        </p:grpSpPr>
        <p:grpSp>
          <p:nvGrpSpPr>
            <p:cNvPr id="209" name="Google Shape;209;p32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10" name="Google Shape;210;p32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3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" name="Google Shape;212;p3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13" name="Google Shape;213;p3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32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sz="3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5" name="Google Shape;215;p32"/>
          <p:cNvGrpSpPr/>
          <p:nvPr/>
        </p:nvGrpSpPr>
        <p:grpSpPr>
          <a:xfrm>
            <a:off x="5359327" y="1871076"/>
            <a:ext cx="5721809" cy="800219"/>
            <a:chOff x="4745820" y="1482096"/>
            <a:chExt cx="5721809" cy="800219"/>
          </a:xfrm>
        </p:grpSpPr>
        <p:grpSp>
          <p:nvGrpSpPr>
            <p:cNvPr id="216" name="Google Shape;216;p32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17" name="Google Shape;217;p32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3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3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20" name="Google Shape;220;p3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32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sz="3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2" name="Google Shape;222;p32"/>
          <p:cNvGrpSpPr/>
          <p:nvPr/>
        </p:nvGrpSpPr>
        <p:grpSpPr>
          <a:xfrm>
            <a:off x="5359327" y="3055184"/>
            <a:ext cx="5721809" cy="800219"/>
            <a:chOff x="4745820" y="1482096"/>
            <a:chExt cx="5721809" cy="800219"/>
          </a:xfrm>
        </p:grpSpPr>
        <p:grpSp>
          <p:nvGrpSpPr>
            <p:cNvPr id="223" name="Google Shape;223;p32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24" name="Google Shape;224;p32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3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27" name="Google Shape;227;p3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32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sz="3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9" name="Google Shape;229;p32"/>
          <p:cNvGrpSpPr/>
          <p:nvPr/>
        </p:nvGrpSpPr>
        <p:grpSpPr>
          <a:xfrm>
            <a:off x="5359327" y="4239292"/>
            <a:ext cx="5721809" cy="800219"/>
            <a:chOff x="4745820" y="1482096"/>
            <a:chExt cx="5721809" cy="800219"/>
          </a:xfrm>
        </p:grpSpPr>
        <p:grpSp>
          <p:nvGrpSpPr>
            <p:cNvPr id="230" name="Google Shape;230;p32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31" name="Google Shape;231;p32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3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" name="Google Shape;233;p3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34" name="Google Shape;234;p3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32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sz="3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6" name="Google Shape;236;p32"/>
          <p:cNvGrpSpPr/>
          <p:nvPr/>
        </p:nvGrpSpPr>
        <p:grpSpPr>
          <a:xfrm>
            <a:off x="5359327" y="5423398"/>
            <a:ext cx="5721809" cy="800219"/>
            <a:chOff x="4745820" y="1482096"/>
            <a:chExt cx="5721809" cy="800219"/>
          </a:xfrm>
        </p:grpSpPr>
        <p:grpSp>
          <p:nvGrpSpPr>
            <p:cNvPr id="237" name="Google Shape;237;p32"/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38" name="Google Shape;238;p32"/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32"/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" name="Google Shape;240;p3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41" name="Google Shape;241;p3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32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05</a:t>
                </a:r>
                <a:endParaRPr sz="36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50"/>
          <p:cNvSpPr txBox="1"/>
          <p:nvPr/>
        </p:nvSpPr>
        <p:spPr>
          <a:xfrm>
            <a:off x="4475163" y="269875"/>
            <a:ext cx="3241675" cy="150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Graphic</a:t>
            </a: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0"/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0"/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0"/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0"/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0"/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0"/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0"/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  <a:endParaRPr/>
          </a:p>
        </p:txBody>
      </p:sp>
      <p:sp>
        <p:nvSpPr>
          <p:cNvPr id="1015" name="Google Shape;1015;p50"/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016" name="Google Shape;1016;p50"/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7" name="Google Shape;1017;p50"/>
          <p:cNvGrpSpPr/>
          <p:nvPr/>
        </p:nvGrpSpPr>
        <p:grpSpPr>
          <a:xfrm>
            <a:off x="10079515" y="1544662"/>
            <a:ext cx="443598" cy="508331"/>
            <a:chOff x="3434152" y="230276"/>
            <a:chExt cx="5117562" cy="5864346"/>
          </a:xfrm>
        </p:grpSpPr>
        <p:sp>
          <p:nvSpPr>
            <p:cNvPr id="1018" name="Google Shape;1018;p50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50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50"/>
            <p:cNvSpPr/>
            <p:nvPr/>
          </p:nvSpPr>
          <p:spPr>
            <a:xfrm rot="-1318505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50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50"/>
            <p:cNvSpPr/>
            <p:nvPr/>
          </p:nvSpPr>
          <p:spPr>
            <a:xfrm rot="-78980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3" name="Google Shape;1023;p50"/>
          <p:cNvGrpSpPr/>
          <p:nvPr/>
        </p:nvGrpSpPr>
        <p:grpSpPr>
          <a:xfrm>
            <a:off x="1721539" y="1666974"/>
            <a:ext cx="372050" cy="319670"/>
            <a:chOff x="4079225" y="4910219"/>
            <a:chExt cx="1447811" cy="1243973"/>
          </a:xfrm>
        </p:grpSpPr>
        <p:sp>
          <p:nvSpPr>
            <p:cNvPr id="1024" name="Google Shape;1024;p50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50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50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50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noFill/>
            <a:ln w="254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50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50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50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50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50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50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34" name="Google Shape;1034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9950" y="3407338"/>
            <a:ext cx="2686050" cy="276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1135" y="1564361"/>
            <a:ext cx="3104369" cy="27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51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41" name="Google Shape;1041;p51"/>
          <p:cNvGrpSpPr/>
          <p:nvPr/>
        </p:nvGrpSpPr>
        <p:grpSpPr>
          <a:xfrm>
            <a:off x="1522092" y="1934009"/>
            <a:ext cx="2905746" cy="742061"/>
            <a:chOff x="575693" y="4067337"/>
            <a:chExt cx="1625933" cy="867948"/>
          </a:xfrm>
        </p:grpSpPr>
        <p:sp>
          <p:nvSpPr>
            <p:cNvPr id="1042" name="Google Shape;1042;p51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043" name="Google Shape;1043;p51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4" name="Google Shape;1044;p51"/>
          <p:cNvGrpSpPr/>
          <p:nvPr/>
        </p:nvGrpSpPr>
        <p:grpSpPr>
          <a:xfrm>
            <a:off x="799285" y="4280419"/>
            <a:ext cx="3059089" cy="742061"/>
            <a:chOff x="575693" y="4067337"/>
            <a:chExt cx="1625933" cy="867948"/>
          </a:xfrm>
        </p:grpSpPr>
        <p:sp>
          <p:nvSpPr>
            <p:cNvPr id="1045" name="Google Shape;1045;p51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46" name="Google Shape;1046;p51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r>
                <a:rPr lang="en-US" sz="1400" b="1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7" name="Google Shape;1047;p51"/>
          <p:cNvGrpSpPr/>
          <p:nvPr/>
        </p:nvGrpSpPr>
        <p:grpSpPr>
          <a:xfrm>
            <a:off x="2389367" y="5208567"/>
            <a:ext cx="3155104" cy="742061"/>
            <a:chOff x="575693" y="4067337"/>
            <a:chExt cx="1625933" cy="867948"/>
          </a:xfrm>
        </p:grpSpPr>
        <p:sp>
          <p:nvSpPr>
            <p:cNvPr id="1048" name="Google Shape;1048;p51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49" name="Google Shape;1049;p51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0" name="Google Shape;1050;p51"/>
          <p:cNvGrpSpPr/>
          <p:nvPr/>
        </p:nvGrpSpPr>
        <p:grpSpPr>
          <a:xfrm>
            <a:off x="6724871" y="2050490"/>
            <a:ext cx="2887542" cy="742061"/>
            <a:chOff x="575693" y="4067337"/>
            <a:chExt cx="2257454" cy="867948"/>
          </a:xfrm>
        </p:grpSpPr>
        <p:sp>
          <p:nvSpPr>
            <p:cNvPr id="1051" name="Google Shape;1051;p51"/>
            <p:cNvSpPr txBox="1"/>
            <p:nvPr/>
          </p:nvSpPr>
          <p:spPr>
            <a:xfrm>
              <a:off x="578400" y="4395301"/>
              <a:ext cx="2254747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052" name="Google Shape;1052;p51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51"/>
          <p:cNvGrpSpPr/>
          <p:nvPr/>
        </p:nvGrpSpPr>
        <p:grpSpPr>
          <a:xfrm>
            <a:off x="7682819" y="2977657"/>
            <a:ext cx="2968153" cy="742062"/>
            <a:chOff x="575693" y="4067336"/>
            <a:chExt cx="1625933" cy="867949"/>
          </a:xfrm>
        </p:grpSpPr>
        <p:sp>
          <p:nvSpPr>
            <p:cNvPr id="1054" name="Google Shape;1054;p51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55" name="Google Shape;1055;p51"/>
            <p:cNvSpPr txBox="1"/>
            <p:nvPr/>
          </p:nvSpPr>
          <p:spPr>
            <a:xfrm>
              <a:off x="575693" y="4067336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51"/>
          <p:cNvGrpSpPr/>
          <p:nvPr/>
        </p:nvGrpSpPr>
        <p:grpSpPr>
          <a:xfrm>
            <a:off x="8225703" y="5232531"/>
            <a:ext cx="2952457" cy="742061"/>
            <a:chOff x="575693" y="4067337"/>
            <a:chExt cx="1625933" cy="867948"/>
          </a:xfrm>
        </p:grpSpPr>
        <p:sp>
          <p:nvSpPr>
            <p:cNvPr id="1057" name="Google Shape;1057;p51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058" name="Google Shape;1058;p51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9" name="Google Shape;1059;p51"/>
          <p:cNvSpPr/>
          <p:nvPr/>
        </p:nvSpPr>
        <p:spPr>
          <a:xfrm>
            <a:off x="974195" y="265689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1"/>
          <p:cNvSpPr/>
          <p:nvPr/>
        </p:nvSpPr>
        <p:spPr>
          <a:xfrm rot="10800000">
            <a:off x="8915400" y="367166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1"/>
          <p:cNvSpPr/>
          <p:nvPr/>
        </p:nvSpPr>
        <p:spPr>
          <a:xfrm rot="5400000">
            <a:off x="4690478" y="2573943"/>
            <a:ext cx="1008000" cy="100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1"/>
          <p:cNvSpPr/>
          <p:nvPr/>
        </p:nvSpPr>
        <p:spPr>
          <a:xfrm rot="5400000">
            <a:off x="4042420" y="3569598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1"/>
          <p:cNvSpPr/>
          <p:nvPr/>
        </p:nvSpPr>
        <p:spPr>
          <a:xfrm rot="5400000">
            <a:off x="5287181" y="3569598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1"/>
          <p:cNvSpPr/>
          <p:nvPr/>
        </p:nvSpPr>
        <p:spPr>
          <a:xfrm rot="5400000">
            <a:off x="6480587" y="356959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1"/>
          <p:cNvSpPr/>
          <p:nvPr/>
        </p:nvSpPr>
        <p:spPr>
          <a:xfrm rot="5400000">
            <a:off x="5883884" y="4565253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1"/>
          <p:cNvSpPr/>
          <p:nvPr/>
        </p:nvSpPr>
        <p:spPr>
          <a:xfrm rot="5400000">
            <a:off x="7077291" y="4565253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1"/>
          <p:cNvSpPr txBox="1"/>
          <p:nvPr/>
        </p:nvSpPr>
        <p:spPr>
          <a:xfrm>
            <a:off x="9493709" y="4189484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1"/>
          <p:cNvSpPr txBox="1"/>
          <p:nvPr/>
        </p:nvSpPr>
        <p:spPr>
          <a:xfrm>
            <a:off x="1552504" y="3174713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1"/>
          <p:cNvSpPr/>
          <p:nvPr/>
        </p:nvSpPr>
        <p:spPr>
          <a:xfrm>
            <a:off x="1628501" y="1862735"/>
            <a:ext cx="3395297" cy="727430"/>
          </a:xfrm>
          <a:custGeom>
            <a:avLst/>
            <a:gdLst/>
            <a:ahLst/>
            <a:cxnLst/>
            <a:rect l="l" t="t" r="r" b="b"/>
            <a:pathLst>
              <a:path w="2333625" h="514350" extrusionOk="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chemeClr val="accent6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1"/>
          <p:cNvSpPr/>
          <p:nvPr/>
        </p:nvSpPr>
        <p:spPr>
          <a:xfrm>
            <a:off x="943036" y="4557704"/>
            <a:ext cx="3416917" cy="529884"/>
          </a:xfrm>
          <a:custGeom>
            <a:avLst/>
            <a:gdLst/>
            <a:ahLst/>
            <a:cxnLst/>
            <a:rect l="l" t="t" r="r" b="b"/>
            <a:pathLst>
              <a:path w="2252297" h="705641" extrusionOk="0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51"/>
          <p:cNvSpPr/>
          <p:nvPr/>
        </p:nvSpPr>
        <p:spPr>
          <a:xfrm>
            <a:off x="2587950" y="5532570"/>
            <a:ext cx="3564549" cy="492442"/>
          </a:xfrm>
          <a:custGeom>
            <a:avLst/>
            <a:gdLst/>
            <a:ahLst/>
            <a:cxnLst/>
            <a:rect l="l" t="t" r="r" b="b"/>
            <a:pathLst>
              <a:path w="2352675" h="447675" extrusionOk="0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51"/>
          <p:cNvSpPr/>
          <p:nvPr/>
        </p:nvSpPr>
        <p:spPr>
          <a:xfrm flipH="1">
            <a:off x="7652620" y="5600714"/>
            <a:ext cx="3346050" cy="492443"/>
          </a:xfrm>
          <a:custGeom>
            <a:avLst/>
            <a:gdLst/>
            <a:ahLst/>
            <a:cxnLst/>
            <a:rect l="l" t="t" r="r" b="b"/>
            <a:pathLst>
              <a:path w="2352675" h="447675" extrusionOk="0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51"/>
          <p:cNvSpPr/>
          <p:nvPr/>
        </p:nvSpPr>
        <p:spPr>
          <a:xfrm>
            <a:off x="5907184" y="1961002"/>
            <a:ext cx="3749306" cy="1644812"/>
          </a:xfrm>
          <a:custGeom>
            <a:avLst/>
            <a:gdLst/>
            <a:ahLst/>
            <a:cxnLst/>
            <a:rect l="l" t="t" r="r" b="b"/>
            <a:pathLst>
              <a:path w="3590925" h="1533525" extrusionOk="0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51"/>
          <p:cNvSpPr/>
          <p:nvPr/>
        </p:nvSpPr>
        <p:spPr>
          <a:xfrm>
            <a:off x="7118629" y="2900963"/>
            <a:ext cx="3532344" cy="695325"/>
          </a:xfrm>
          <a:custGeom>
            <a:avLst/>
            <a:gdLst/>
            <a:ahLst/>
            <a:cxnLst/>
            <a:rect l="l" t="t" r="r" b="b"/>
            <a:pathLst>
              <a:path w="2390775" h="695325" extrusionOk="0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51"/>
          <p:cNvSpPr/>
          <p:nvPr/>
        </p:nvSpPr>
        <p:spPr>
          <a:xfrm rot="2700000">
            <a:off x="4440814" y="383522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51"/>
          <p:cNvSpPr/>
          <p:nvPr/>
        </p:nvSpPr>
        <p:spPr>
          <a:xfrm>
            <a:off x="5029747" y="292374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51"/>
          <p:cNvSpPr/>
          <p:nvPr/>
        </p:nvSpPr>
        <p:spPr>
          <a:xfrm>
            <a:off x="5616400" y="391085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51"/>
          <p:cNvSpPr/>
          <p:nvPr/>
        </p:nvSpPr>
        <p:spPr>
          <a:xfrm>
            <a:off x="6768704" y="392745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51"/>
          <p:cNvSpPr/>
          <p:nvPr/>
        </p:nvSpPr>
        <p:spPr>
          <a:xfrm>
            <a:off x="7383291" y="491271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51"/>
          <p:cNvSpPr/>
          <p:nvPr/>
        </p:nvSpPr>
        <p:spPr>
          <a:xfrm>
            <a:off x="6196932" y="487670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52"/>
          <p:cNvGrpSpPr/>
          <p:nvPr/>
        </p:nvGrpSpPr>
        <p:grpSpPr>
          <a:xfrm>
            <a:off x="4875101" y="5361975"/>
            <a:ext cx="2448272" cy="935366"/>
            <a:chOff x="803640" y="3290827"/>
            <a:chExt cx="2059657" cy="935366"/>
          </a:xfrm>
        </p:grpSpPr>
        <p:sp>
          <p:nvSpPr>
            <p:cNvPr id="1086" name="Google Shape;1086;p5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52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52"/>
          <p:cNvGrpSpPr/>
          <p:nvPr/>
        </p:nvGrpSpPr>
        <p:grpSpPr>
          <a:xfrm>
            <a:off x="872183" y="4910769"/>
            <a:ext cx="2448272" cy="935366"/>
            <a:chOff x="803640" y="3290827"/>
            <a:chExt cx="2059657" cy="935366"/>
          </a:xfrm>
        </p:grpSpPr>
        <p:sp>
          <p:nvSpPr>
            <p:cNvPr id="1089" name="Google Shape;1089;p5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52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" name="Google Shape;1091;p52"/>
          <p:cNvGrpSpPr/>
          <p:nvPr/>
        </p:nvGrpSpPr>
        <p:grpSpPr>
          <a:xfrm>
            <a:off x="8887878" y="4910769"/>
            <a:ext cx="2448272" cy="935366"/>
            <a:chOff x="803640" y="3290827"/>
            <a:chExt cx="2059657" cy="935366"/>
          </a:xfrm>
        </p:grpSpPr>
        <p:sp>
          <p:nvSpPr>
            <p:cNvPr id="1092" name="Google Shape;1092;p5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52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4" name="Google Shape;1094;p52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Images &amp; Contents</a:t>
            </a:r>
            <a:endParaRPr/>
          </a:p>
        </p:txBody>
      </p:sp>
      <p:sp>
        <p:nvSpPr>
          <p:cNvPr id="1095" name="Google Shape;1095;p52"/>
          <p:cNvSpPr>
            <a:spLocks noGrp="1"/>
          </p:cNvSpPr>
          <p:nvPr>
            <p:ph type="pic" idx="3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6" name="Google Shape;1096;p52"/>
          <p:cNvSpPr>
            <a:spLocks noGrp="1"/>
          </p:cNvSpPr>
          <p:nvPr>
            <p:ph type="pic" idx="2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7" name="Google Shape;1097;p52"/>
          <p:cNvSpPr>
            <a:spLocks noGrp="1"/>
          </p:cNvSpPr>
          <p:nvPr>
            <p:ph type="pic" idx="4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53"/>
          <p:cNvSpPr/>
          <p:nvPr/>
        </p:nvSpPr>
        <p:spPr>
          <a:xfrm>
            <a:off x="748937" y="1792569"/>
            <a:ext cx="5251269" cy="3456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53"/>
          <p:cNvSpPr txBox="1"/>
          <p:nvPr/>
        </p:nvSpPr>
        <p:spPr>
          <a:xfrm>
            <a:off x="8614604" y="274174"/>
            <a:ext cx="2592288" cy="128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1104" name="Google Shape;1104;p53"/>
          <p:cNvSpPr/>
          <p:nvPr/>
        </p:nvSpPr>
        <p:spPr>
          <a:xfrm>
            <a:off x="7947160" y="1052736"/>
            <a:ext cx="576064" cy="5760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53"/>
          <p:cNvSpPr txBox="1"/>
          <p:nvPr/>
        </p:nvSpPr>
        <p:spPr>
          <a:xfrm>
            <a:off x="8614604" y="1573925"/>
            <a:ext cx="29329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53"/>
          <p:cNvSpPr/>
          <p:nvPr/>
        </p:nvSpPr>
        <p:spPr>
          <a:xfrm rot="-5400000" flipH="1">
            <a:off x="8022689" y="1140641"/>
            <a:ext cx="425005" cy="400253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53"/>
          <p:cNvSpPr>
            <a:spLocks noGrp="1"/>
          </p:cNvSpPr>
          <p:nvPr>
            <p:ph type="pic" idx="3"/>
          </p:nvPr>
        </p:nvSpPr>
        <p:spPr>
          <a:xfrm>
            <a:off x="833267" y="1901754"/>
            <a:ext cx="5088565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8" name="Google Shape;1108;p53"/>
          <p:cNvSpPr>
            <a:spLocks noGrp="1"/>
          </p:cNvSpPr>
          <p:nvPr>
            <p:ph type="pic" idx="2"/>
          </p:nvPr>
        </p:nvSpPr>
        <p:spPr>
          <a:xfrm>
            <a:off x="5124879" y="2698782"/>
            <a:ext cx="6228000" cy="34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54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14" name="Google Shape;1114;p54"/>
          <p:cNvGrpSpPr/>
          <p:nvPr/>
        </p:nvGrpSpPr>
        <p:grpSpPr>
          <a:xfrm rot="-1600866">
            <a:off x="3007107" y="2261263"/>
            <a:ext cx="4114688" cy="2436190"/>
            <a:chOff x="1548974" y="3068873"/>
            <a:chExt cx="2860723" cy="1693752"/>
          </a:xfrm>
        </p:grpSpPr>
        <p:sp>
          <p:nvSpPr>
            <p:cNvPr id="1115" name="Google Shape;1115;p54"/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 extrusionOk="0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54"/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 extrusionOk="0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54"/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54"/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54"/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54"/>
            <p:cNvSpPr/>
            <p:nvPr/>
          </p:nvSpPr>
          <p:spPr>
            <a:xfrm rot="6066222">
              <a:off x="2406037" y="3089412"/>
              <a:ext cx="144016" cy="124152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54"/>
            <p:cNvSpPr/>
            <p:nvPr/>
          </p:nvSpPr>
          <p:spPr>
            <a:xfrm rot="-5400000">
              <a:off x="3690619" y="3759652"/>
              <a:ext cx="144016" cy="124152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54"/>
          <p:cNvGrpSpPr/>
          <p:nvPr/>
        </p:nvGrpSpPr>
        <p:grpSpPr>
          <a:xfrm rot="9199134">
            <a:off x="5088378" y="3197721"/>
            <a:ext cx="4114688" cy="2436189"/>
            <a:chOff x="1548974" y="3068874"/>
            <a:chExt cx="2860723" cy="1693751"/>
          </a:xfrm>
        </p:grpSpPr>
        <p:sp>
          <p:nvSpPr>
            <p:cNvPr id="1123" name="Google Shape;1123;p54"/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 extrusionOk="0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54"/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 extrusionOk="0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54"/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54"/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54"/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54"/>
            <p:cNvSpPr/>
            <p:nvPr/>
          </p:nvSpPr>
          <p:spPr>
            <a:xfrm rot="6066222">
              <a:off x="2406038" y="3089413"/>
              <a:ext cx="144016" cy="124152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54"/>
            <p:cNvSpPr/>
            <p:nvPr/>
          </p:nvSpPr>
          <p:spPr>
            <a:xfrm rot="-5400000">
              <a:off x="3690619" y="3759652"/>
              <a:ext cx="144016" cy="124152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54"/>
          <p:cNvGrpSpPr/>
          <p:nvPr/>
        </p:nvGrpSpPr>
        <p:grpSpPr>
          <a:xfrm>
            <a:off x="853229" y="4827568"/>
            <a:ext cx="3120739" cy="1292662"/>
            <a:chOff x="3017859" y="4283314"/>
            <a:chExt cx="1387923" cy="1292662"/>
          </a:xfrm>
        </p:grpSpPr>
        <p:sp>
          <p:nvSpPr>
            <p:cNvPr id="1131" name="Google Shape;1131;p54"/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54"/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54"/>
          <p:cNvGrpSpPr/>
          <p:nvPr/>
        </p:nvGrpSpPr>
        <p:grpSpPr>
          <a:xfrm>
            <a:off x="8187495" y="1790311"/>
            <a:ext cx="3120739" cy="1292662"/>
            <a:chOff x="3017859" y="4283314"/>
            <a:chExt cx="1387923" cy="1292662"/>
          </a:xfrm>
        </p:grpSpPr>
        <p:sp>
          <p:nvSpPr>
            <p:cNvPr id="1134" name="Google Shape;1134;p54"/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54"/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6" name="Google Shape;1136;p54"/>
          <p:cNvSpPr txBox="1"/>
          <p:nvPr/>
        </p:nvSpPr>
        <p:spPr>
          <a:xfrm>
            <a:off x="6190660" y="2966285"/>
            <a:ext cx="3770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54"/>
          <p:cNvSpPr txBox="1"/>
          <p:nvPr/>
        </p:nvSpPr>
        <p:spPr>
          <a:xfrm>
            <a:off x="5662219" y="4284487"/>
            <a:ext cx="3770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54"/>
          <p:cNvSpPr/>
          <p:nvPr/>
        </p:nvSpPr>
        <p:spPr>
          <a:xfrm>
            <a:off x="3865071" y="3600663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54"/>
          <p:cNvSpPr/>
          <p:nvPr/>
        </p:nvSpPr>
        <p:spPr>
          <a:xfrm>
            <a:off x="7847327" y="3772786"/>
            <a:ext cx="521243" cy="487930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55"/>
          <p:cNvGrpSpPr/>
          <p:nvPr/>
        </p:nvGrpSpPr>
        <p:grpSpPr>
          <a:xfrm>
            <a:off x="1721094" y="3812775"/>
            <a:ext cx="3150330" cy="2243482"/>
            <a:chOff x="1721094" y="3812775"/>
            <a:chExt cx="3150330" cy="2243482"/>
          </a:xfrm>
        </p:grpSpPr>
        <p:sp>
          <p:nvSpPr>
            <p:cNvPr id="1145" name="Google Shape;1145;p55"/>
            <p:cNvSpPr/>
            <p:nvPr/>
          </p:nvSpPr>
          <p:spPr>
            <a:xfrm>
              <a:off x="1721094" y="3891447"/>
              <a:ext cx="107999" cy="144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55"/>
            <p:cNvSpPr/>
            <p:nvPr/>
          </p:nvSpPr>
          <p:spPr>
            <a:xfrm>
              <a:off x="3242259" y="4592011"/>
              <a:ext cx="107999" cy="6880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55"/>
            <p:cNvSpPr/>
            <p:nvPr/>
          </p:nvSpPr>
          <p:spPr>
            <a:xfrm rot="10800000">
              <a:off x="1721094" y="4476739"/>
              <a:ext cx="1629165" cy="1579518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55"/>
            <p:cNvSpPr/>
            <p:nvPr/>
          </p:nvSpPr>
          <p:spPr>
            <a:xfrm>
              <a:off x="3242259" y="3812775"/>
              <a:ext cx="1629165" cy="1579518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9" name="Google Shape;1149;p55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50" name="Google Shape;1150;p55"/>
          <p:cNvSpPr/>
          <p:nvPr/>
        </p:nvSpPr>
        <p:spPr>
          <a:xfrm>
            <a:off x="4068303" y="1752869"/>
            <a:ext cx="1170596" cy="4314549"/>
          </a:xfrm>
          <a:custGeom>
            <a:avLst/>
            <a:gdLst/>
            <a:ahLst/>
            <a:cxnLst/>
            <a:rect l="l" t="t" r="r" b="b"/>
            <a:pathLst>
              <a:path w="862" h="2998" extrusionOk="0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1" name="Google Shape;1151;p55"/>
          <p:cNvGrpSpPr/>
          <p:nvPr/>
        </p:nvGrpSpPr>
        <p:grpSpPr>
          <a:xfrm>
            <a:off x="6013273" y="1745157"/>
            <a:ext cx="3212208" cy="683529"/>
            <a:chOff x="6324699" y="2356411"/>
            <a:chExt cx="2736305" cy="683529"/>
          </a:xfrm>
        </p:grpSpPr>
        <p:sp>
          <p:nvSpPr>
            <p:cNvPr id="1152" name="Google Shape;1152;p55"/>
            <p:cNvSpPr txBox="1"/>
            <p:nvPr/>
          </p:nvSpPr>
          <p:spPr>
            <a:xfrm>
              <a:off x="6324700" y="2670608"/>
              <a:ext cx="27363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Simple Presentation  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55"/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55"/>
          <p:cNvGrpSpPr/>
          <p:nvPr/>
        </p:nvGrpSpPr>
        <p:grpSpPr>
          <a:xfrm>
            <a:off x="6013273" y="2468960"/>
            <a:ext cx="5412200" cy="1136719"/>
            <a:chOff x="4932040" y="3944244"/>
            <a:chExt cx="3456384" cy="1136719"/>
          </a:xfrm>
        </p:grpSpPr>
        <p:sp>
          <p:nvSpPr>
            <p:cNvPr id="1155" name="Google Shape;1155;p55"/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55"/>
            <p:cNvSpPr txBox="1"/>
            <p:nvPr/>
          </p:nvSpPr>
          <p:spPr>
            <a:xfrm>
              <a:off x="4932040" y="3944244"/>
              <a:ext cx="34563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7" name="Google Shape;1157;p55"/>
          <p:cNvSpPr/>
          <p:nvPr/>
        </p:nvSpPr>
        <p:spPr>
          <a:xfrm>
            <a:off x="4408690" y="2623232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 extrusionOk="0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55"/>
          <p:cNvSpPr/>
          <p:nvPr/>
        </p:nvSpPr>
        <p:spPr>
          <a:xfrm>
            <a:off x="5895832" y="4040766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55"/>
          <p:cNvSpPr/>
          <p:nvPr/>
        </p:nvSpPr>
        <p:spPr>
          <a:xfrm>
            <a:off x="5895832" y="5313336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0" name="Google Shape;1160;p55"/>
          <p:cNvGrpSpPr/>
          <p:nvPr/>
        </p:nvGrpSpPr>
        <p:grpSpPr>
          <a:xfrm>
            <a:off x="6793522" y="3964826"/>
            <a:ext cx="4559524" cy="871880"/>
            <a:chOff x="-475010" y="1114177"/>
            <a:chExt cx="3859356" cy="871880"/>
          </a:xfrm>
        </p:grpSpPr>
        <p:sp>
          <p:nvSpPr>
            <p:cNvPr id="1161" name="Google Shape;1161;p55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55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grpSp>
        <p:nvGrpSpPr>
          <p:cNvPr id="1163" name="Google Shape;1163;p55"/>
          <p:cNvGrpSpPr/>
          <p:nvPr/>
        </p:nvGrpSpPr>
        <p:grpSpPr>
          <a:xfrm>
            <a:off x="6793522" y="5237396"/>
            <a:ext cx="4559524" cy="871880"/>
            <a:chOff x="-475010" y="1114177"/>
            <a:chExt cx="3859356" cy="871880"/>
          </a:xfrm>
        </p:grpSpPr>
        <p:sp>
          <p:nvSpPr>
            <p:cNvPr id="1164" name="Google Shape;1164;p55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55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166" name="Google Shape;1166;p55"/>
          <p:cNvSpPr/>
          <p:nvPr/>
        </p:nvSpPr>
        <p:spPr>
          <a:xfrm>
            <a:off x="6041748" y="4226375"/>
            <a:ext cx="480486" cy="348783"/>
          </a:xfrm>
          <a:custGeom>
            <a:avLst/>
            <a:gdLst/>
            <a:ahLst/>
            <a:cxnLst/>
            <a:rect l="l" t="t" r="r" b="b"/>
            <a:pathLst>
              <a:path w="1846" h="1340" extrusionOk="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55"/>
          <p:cNvSpPr/>
          <p:nvPr/>
        </p:nvSpPr>
        <p:spPr>
          <a:xfrm>
            <a:off x="6106405" y="5463118"/>
            <a:ext cx="298854" cy="420436"/>
          </a:xfrm>
          <a:custGeom>
            <a:avLst/>
            <a:gdLst/>
            <a:ahLst/>
            <a:cxnLst/>
            <a:rect l="l" t="t" r="r" b="b"/>
            <a:pathLst>
              <a:path w="2753" h="3873" extrusionOk="0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8" name="Google Shape;116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782" y="2468960"/>
            <a:ext cx="1987090" cy="1386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56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74" name="Google Shape;1174;p56"/>
          <p:cNvGrpSpPr/>
          <p:nvPr/>
        </p:nvGrpSpPr>
        <p:grpSpPr>
          <a:xfrm>
            <a:off x="1346041" y="4942983"/>
            <a:ext cx="3677214" cy="1122027"/>
            <a:chOff x="1346041" y="4916856"/>
            <a:chExt cx="3677214" cy="1122027"/>
          </a:xfrm>
        </p:grpSpPr>
        <p:sp>
          <p:nvSpPr>
            <p:cNvPr id="1175" name="Google Shape;1175;p56"/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56"/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56"/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56"/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56"/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56"/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1" name="Google Shape;1181;p56"/>
          <p:cNvGrpSpPr/>
          <p:nvPr/>
        </p:nvGrpSpPr>
        <p:grpSpPr>
          <a:xfrm>
            <a:off x="1296059" y="3705729"/>
            <a:ext cx="3777179" cy="1122027"/>
            <a:chOff x="1296059" y="3679602"/>
            <a:chExt cx="3777179" cy="1122027"/>
          </a:xfrm>
        </p:grpSpPr>
        <p:sp>
          <p:nvSpPr>
            <p:cNvPr id="1182" name="Google Shape;1182;p56"/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56"/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56"/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56"/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56"/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56"/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8" name="Google Shape;1188;p56"/>
          <p:cNvSpPr/>
          <p:nvPr/>
        </p:nvSpPr>
        <p:spPr>
          <a:xfrm rot="10800000">
            <a:off x="922715" y="1828034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 extrusionOk="0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9" name="Google Shape;1189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9976" y="1938599"/>
            <a:ext cx="5506062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56"/>
          <p:cNvSpPr/>
          <p:nvPr/>
        </p:nvSpPr>
        <p:spPr>
          <a:xfrm>
            <a:off x="6788479" y="5802121"/>
            <a:ext cx="288032" cy="28803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56"/>
          <p:cNvSpPr/>
          <p:nvPr/>
        </p:nvSpPr>
        <p:spPr>
          <a:xfrm>
            <a:off x="9375207" y="5810505"/>
            <a:ext cx="288032" cy="2880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56"/>
          <p:cNvSpPr txBox="1"/>
          <p:nvPr/>
        </p:nvSpPr>
        <p:spPr>
          <a:xfrm>
            <a:off x="7114385" y="5805865"/>
            <a:ext cx="11862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2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6"/>
          <p:cNvSpPr txBox="1"/>
          <p:nvPr/>
        </p:nvSpPr>
        <p:spPr>
          <a:xfrm>
            <a:off x="9706673" y="5802122"/>
            <a:ext cx="11862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1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4" name="Google Shape;1194;p56"/>
          <p:cNvGrpSpPr/>
          <p:nvPr/>
        </p:nvGrpSpPr>
        <p:grpSpPr>
          <a:xfrm>
            <a:off x="1136136" y="1953000"/>
            <a:ext cx="4066996" cy="1162993"/>
            <a:chOff x="962204" y="1926873"/>
            <a:chExt cx="3443321" cy="1162993"/>
          </a:xfrm>
        </p:grpSpPr>
        <p:sp>
          <p:nvSpPr>
            <p:cNvPr id="1195" name="Google Shape;1195;p56"/>
            <p:cNvSpPr txBox="1"/>
            <p:nvPr/>
          </p:nvSpPr>
          <p:spPr>
            <a:xfrm>
              <a:off x="962204" y="1926873"/>
              <a:ext cx="344329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56"/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57"/>
          <p:cNvSpPr txBox="1"/>
          <p:nvPr/>
        </p:nvSpPr>
        <p:spPr>
          <a:xfrm>
            <a:off x="6848190" y="2452304"/>
            <a:ext cx="1908566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57"/>
          <p:cNvSpPr txBox="1"/>
          <p:nvPr/>
        </p:nvSpPr>
        <p:spPr>
          <a:xfrm>
            <a:off x="6848190" y="882565"/>
            <a:ext cx="190856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1203" name="Google Shape;1203;p57"/>
          <p:cNvSpPr>
            <a:spLocks noGrp="1"/>
          </p:cNvSpPr>
          <p:nvPr>
            <p:ph type="pic" idx="2"/>
          </p:nvPr>
        </p:nvSpPr>
        <p:spPr>
          <a:xfrm>
            <a:off x="669399" y="3547373"/>
            <a:ext cx="5779016" cy="2807213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4" name="Google Shape;1204;p57"/>
          <p:cNvSpPr>
            <a:spLocks noGrp="1"/>
          </p:cNvSpPr>
          <p:nvPr>
            <p:ph type="pic" idx="5"/>
          </p:nvPr>
        </p:nvSpPr>
        <p:spPr>
          <a:xfrm>
            <a:off x="669400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5" name="Google Shape;1205;p57"/>
          <p:cNvSpPr>
            <a:spLocks noGrp="1"/>
          </p:cNvSpPr>
          <p:nvPr>
            <p:ph type="pic" idx="6"/>
          </p:nvPr>
        </p:nvSpPr>
        <p:spPr>
          <a:xfrm>
            <a:off x="2661754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6" name="Google Shape;1206;p57"/>
          <p:cNvSpPr>
            <a:spLocks noGrp="1"/>
          </p:cNvSpPr>
          <p:nvPr>
            <p:ph type="pic" idx="7"/>
          </p:nvPr>
        </p:nvSpPr>
        <p:spPr>
          <a:xfrm>
            <a:off x="4654109" y="593945"/>
            <a:ext cx="1800649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7" name="Google Shape;1207;p57"/>
          <p:cNvSpPr>
            <a:spLocks noGrp="1"/>
          </p:cNvSpPr>
          <p:nvPr>
            <p:ph type="pic" idx="4"/>
          </p:nvPr>
        </p:nvSpPr>
        <p:spPr>
          <a:xfrm>
            <a:off x="9164608" y="593945"/>
            <a:ext cx="2400000" cy="279932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8" name="Google Shape;1208;p57"/>
          <p:cNvSpPr>
            <a:spLocks noGrp="1"/>
          </p:cNvSpPr>
          <p:nvPr>
            <p:ph type="pic" idx="3"/>
          </p:nvPr>
        </p:nvSpPr>
        <p:spPr>
          <a:xfrm>
            <a:off x="9164608" y="3531471"/>
            <a:ext cx="2400000" cy="2823114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3" name="Google Shape;1213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9629" y="1699182"/>
            <a:ext cx="598962" cy="1187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4" name="Google Shape;1214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700000">
            <a:off x="8628320" y="1527627"/>
            <a:ext cx="774848" cy="1503872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p58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16" name="Google Shape;1216;p58"/>
          <p:cNvSpPr/>
          <p:nvPr/>
        </p:nvSpPr>
        <p:spPr>
          <a:xfrm>
            <a:off x="314713" y="3337108"/>
            <a:ext cx="2825464" cy="1187656"/>
          </a:xfrm>
          <a:custGeom>
            <a:avLst/>
            <a:gdLst/>
            <a:ahLst/>
            <a:cxnLst/>
            <a:rect l="l" t="t" r="r" b="b"/>
            <a:pathLst>
              <a:path w="2271796" h="954928" extrusionOk="0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58"/>
          <p:cNvSpPr/>
          <p:nvPr/>
        </p:nvSpPr>
        <p:spPr>
          <a:xfrm>
            <a:off x="2765702" y="3337108"/>
            <a:ext cx="2172317" cy="1187656"/>
          </a:xfrm>
          <a:custGeom>
            <a:avLst/>
            <a:gdLst/>
            <a:ahLst/>
            <a:cxnLst/>
            <a:rect l="l" t="t" r="r" b="b"/>
            <a:pathLst>
              <a:path w="1746639" h="954928" extrusionOk="0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58"/>
          <p:cNvSpPr/>
          <p:nvPr/>
        </p:nvSpPr>
        <p:spPr>
          <a:xfrm>
            <a:off x="8912484" y="3380118"/>
            <a:ext cx="2825464" cy="1187656"/>
          </a:xfrm>
          <a:custGeom>
            <a:avLst/>
            <a:gdLst/>
            <a:ahLst/>
            <a:cxnLst/>
            <a:rect l="l" t="t" r="r" b="b"/>
            <a:pathLst>
              <a:path w="2271796" h="954928" extrusionOk="0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58"/>
          <p:cNvSpPr/>
          <p:nvPr/>
        </p:nvSpPr>
        <p:spPr>
          <a:xfrm>
            <a:off x="4633214" y="3358795"/>
            <a:ext cx="2825464" cy="1187656"/>
          </a:xfrm>
          <a:custGeom>
            <a:avLst/>
            <a:gdLst/>
            <a:ahLst/>
            <a:cxnLst/>
            <a:rect l="l" t="t" r="r" b="b"/>
            <a:pathLst>
              <a:path w="2271796" h="954928" extrusionOk="0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58"/>
          <p:cNvSpPr/>
          <p:nvPr/>
        </p:nvSpPr>
        <p:spPr>
          <a:xfrm>
            <a:off x="7084203" y="3358795"/>
            <a:ext cx="2172317" cy="1187656"/>
          </a:xfrm>
          <a:custGeom>
            <a:avLst/>
            <a:gdLst/>
            <a:ahLst/>
            <a:cxnLst/>
            <a:rect l="l" t="t" r="r" b="b"/>
            <a:pathLst>
              <a:path w="1746639" h="954928" extrusionOk="0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1" name="Google Shape;1221;p58"/>
          <p:cNvGrpSpPr/>
          <p:nvPr/>
        </p:nvGrpSpPr>
        <p:grpSpPr>
          <a:xfrm>
            <a:off x="862009" y="5336637"/>
            <a:ext cx="2715078" cy="1107996"/>
            <a:chOff x="5889060" y="3872747"/>
            <a:chExt cx="2527679" cy="1107996"/>
          </a:xfrm>
        </p:grpSpPr>
        <p:sp>
          <p:nvSpPr>
            <p:cNvPr id="1222" name="Google Shape;1222;p58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58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58"/>
          <p:cNvGrpSpPr/>
          <p:nvPr/>
        </p:nvGrpSpPr>
        <p:grpSpPr>
          <a:xfrm>
            <a:off x="4736857" y="5336637"/>
            <a:ext cx="2715078" cy="1107996"/>
            <a:chOff x="5889060" y="3872747"/>
            <a:chExt cx="2527679" cy="1107996"/>
          </a:xfrm>
        </p:grpSpPr>
        <p:sp>
          <p:nvSpPr>
            <p:cNvPr id="1225" name="Google Shape;1225;p58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58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7" name="Google Shape;1227;p58"/>
          <p:cNvGrpSpPr/>
          <p:nvPr/>
        </p:nvGrpSpPr>
        <p:grpSpPr>
          <a:xfrm>
            <a:off x="8611705" y="5336637"/>
            <a:ext cx="2715078" cy="1107996"/>
            <a:chOff x="5889060" y="3872747"/>
            <a:chExt cx="2527679" cy="1107996"/>
          </a:xfrm>
        </p:grpSpPr>
        <p:sp>
          <p:nvSpPr>
            <p:cNvPr id="1228" name="Google Shape;1228;p58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58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0" name="Google Shape;1230;p58"/>
          <p:cNvSpPr/>
          <p:nvPr/>
        </p:nvSpPr>
        <p:spPr>
          <a:xfrm>
            <a:off x="5431235" y="1746713"/>
            <a:ext cx="1329529" cy="130355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1" name="Google Shape;1231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06059" flipH="1">
            <a:off x="9851785" y="1835212"/>
            <a:ext cx="572272" cy="113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673387">
            <a:off x="8390447" y="1968697"/>
            <a:ext cx="592157" cy="143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3" name="Google Shape;1233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55819" y="1980523"/>
            <a:ext cx="819672" cy="97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1330" y="1407061"/>
            <a:ext cx="2221847" cy="1549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59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40" name="Google Shape;1240;p59"/>
          <p:cNvGrpSpPr/>
          <p:nvPr/>
        </p:nvGrpSpPr>
        <p:grpSpPr>
          <a:xfrm>
            <a:off x="6413912" y="1504496"/>
            <a:ext cx="5122909" cy="881675"/>
            <a:chOff x="4889913" y="1200946"/>
            <a:chExt cx="4051728" cy="881675"/>
          </a:xfrm>
        </p:grpSpPr>
        <p:sp>
          <p:nvSpPr>
            <p:cNvPr id="1241" name="Google Shape;1241;p59"/>
            <p:cNvSpPr txBox="1"/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3200"/>
                <a:buFont typeface="Arial"/>
                <a:buNone/>
              </a:pPr>
              <a:r>
                <a:rPr lang="en-US" sz="3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Success Business</a:t>
              </a:r>
              <a:endParaRPr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59"/>
            <p:cNvSpPr txBox="1"/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3" name="Google Shape;1243;p59"/>
          <p:cNvSpPr/>
          <p:nvPr/>
        </p:nvSpPr>
        <p:spPr>
          <a:xfrm>
            <a:off x="6488483" y="2443702"/>
            <a:ext cx="72000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59"/>
          <p:cNvSpPr/>
          <p:nvPr/>
        </p:nvSpPr>
        <p:spPr>
          <a:xfrm>
            <a:off x="6488483" y="3154257"/>
            <a:ext cx="720000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59"/>
          <p:cNvSpPr/>
          <p:nvPr/>
        </p:nvSpPr>
        <p:spPr>
          <a:xfrm>
            <a:off x="9078732" y="2443702"/>
            <a:ext cx="720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59"/>
          <p:cNvSpPr/>
          <p:nvPr/>
        </p:nvSpPr>
        <p:spPr>
          <a:xfrm>
            <a:off x="9078732" y="3154257"/>
            <a:ext cx="720000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59"/>
          <p:cNvSpPr txBox="1"/>
          <p:nvPr/>
        </p:nvSpPr>
        <p:spPr>
          <a:xfrm>
            <a:off x="7274892" y="2649854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59"/>
          <p:cNvSpPr txBox="1"/>
          <p:nvPr/>
        </p:nvSpPr>
        <p:spPr>
          <a:xfrm>
            <a:off x="9944778" y="2679206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59"/>
          <p:cNvSpPr txBox="1"/>
          <p:nvPr/>
        </p:nvSpPr>
        <p:spPr>
          <a:xfrm>
            <a:off x="7274892" y="3357008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59"/>
          <p:cNvSpPr txBox="1"/>
          <p:nvPr/>
        </p:nvSpPr>
        <p:spPr>
          <a:xfrm>
            <a:off x="9944778" y="3371460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59"/>
          <p:cNvSpPr txBox="1"/>
          <p:nvPr/>
        </p:nvSpPr>
        <p:spPr>
          <a:xfrm>
            <a:off x="6808322" y="3985111"/>
            <a:ext cx="18747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Chart </a:t>
            </a:r>
            <a:r>
              <a:rPr lang="en-US"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2" name="Google Shape;1252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0317" y="4375873"/>
            <a:ext cx="5122909" cy="2084758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Google Shape;1253;p59"/>
          <p:cNvSpPr/>
          <p:nvPr/>
        </p:nvSpPr>
        <p:spPr>
          <a:xfrm>
            <a:off x="9252926" y="5011123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59"/>
          <p:cNvSpPr/>
          <p:nvPr/>
        </p:nvSpPr>
        <p:spPr>
          <a:xfrm>
            <a:off x="10223527" y="4340045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59"/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6" name="Google Shape;1256;p59"/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1257" name="Google Shape;1257;p59"/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59"/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lt1">
                <a:alpha val="9686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9" name="Google Shape;1259;p59"/>
          <p:cNvSpPr txBox="1"/>
          <p:nvPr/>
        </p:nvSpPr>
        <p:spPr>
          <a:xfrm>
            <a:off x="10326776" y="4336749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1260" name="Google Shape;1260;p59"/>
          <p:cNvSpPr txBox="1"/>
          <p:nvPr/>
        </p:nvSpPr>
        <p:spPr>
          <a:xfrm>
            <a:off x="9363496" y="4996488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1261" name="Google Shape;1261;p59"/>
          <p:cNvSpPr txBox="1"/>
          <p:nvPr/>
        </p:nvSpPr>
        <p:spPr>
          <a:xfrm>
            <a:off x="9853678" y="5643298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/>
          </a:p>
        </p:txBody>
      </p:sp>
      <p:sp>
        <p:nvSpPr>
          <p:cNvPr id="1262" name="Google Shape;1262;p59"/>
          <p:cNvSpPr/>
          <p:nvPr/>
        </p:nvSpPr>
        <p:spPr>
          <a:xfrm>
            <a:off x="6682259" y="340081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59"/>
          <p:cNvSpPr/>
          <p:nvPr/>
        </p:nvSpPr>
        <p:spPr>
          <a:xfrm>
            <a:off x="6663210" y="263101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59"/>
          <p:cNvSpPr/>
          <p:nvPr/>
        </p:nvSpPr>
        <p:spPr>
          <a:xfrm rot="2700000">
            <a:off x="9344572" y="3301291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59"/>
          <p:cNvSpPr/>
          <p:nvPr/>
        </p:nvSpPr>
        <p:spPr>
          <a:xfrm>
            <a:off x="9259640" y="2607762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59"/>
          <p:cNvSpPr>
            <a:spLocks noGrp="1"/>
          </p:cNvSpPr>
          <p:nvPr>
            <p:ph type="pic" idx="4"/>
          </p:nvPr>
        </p:nvSpPr>
        <p:spPr>
          <a:xfrm>
            <a:off x="2217447" y="2151585"/>
            <a:ext cx="2023386" cy="31422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7" name="Google Shape;1267;p59"/>
          <p:cNvSpPr>
            <a:spLocks noGrp="1"/>
          </p:cNvSpPr>
          <p:nvPr>
            <p:ph type="pic" idx="3"/>
          </p:nvPr>
        </p:nvSpPr>
        <p:spPr>
          <a:xfrm>
            <a:off x="1002845" y="2290032"/>
            <a:ext cx="1087042" cy="29055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8" name="Google Shape;1268;p59"/>
          <p:cNvSpPr>
            <a:spLocks noGrp="1"/>
          </p:cNvSpPr>
          <p:nvPr>
            <p:ph type="pic" idx="2"/>
          </p:nvPr>
        </p:nvSpPr>
        <p:spPr>
          <a:xfrm>
            <a:off x="4356026" y="2241136"/>
            <a:ext cx="1060913" cy="29055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>
            <a:spLocks noGrp="1"/>
          </p:cNvSpPr>
          <p:nvPr>
            <p:ph type="body" idx="1"/>
          </p:nvPr>
        </p:nvSpPr>
        <p:spPr>
          <a:xfrm>
            <a:off x="4150894" y="3056200"/>
            <a:ext cx="8041106" cy="677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None/>
            </a:pPr>
            <a:r>
              <a:rPr lang="en-US"/>
              <a:t>Section Break</a:t>
            </a:r>
            <a:endParaRPr/>
          </a:p>
        </p:txBody>
      </p:sp>
      <p:sp>
        <p:nvSpPr>
          <p:cNvPr id="248" name="Google Shape;248;p33"/>
          <p:cNvSpPr txBox="1">
            <a:spLocks noGrp="1"/>
          </p:cNvSpPr>
          <p:nvPr>
            <p:ph type="body" idx="2"/>
          </p:nvPr>
        </p:nvSpPr>
        <p:spPr>
          <a:xfrm>
            <a:off x="4150894" y="3733616"/>
            <a:ext cx="8041106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Insert your subtitle here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60"/>
          <p:cNvSpPr txBox="1"/>
          <p:nvPr/>
        </p:nvSpPr>
        <p:spPr>
          <a:xfrm>
            <a:off x="712662" y="3076913"/>
            <a:ext cx="3214904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60"/>
          <p:cNvSpPr/>
          <p:nvPr/>
        </p:nvSpPr>
        <p:spPr>
          <a:xfrm>
            <a:off x="904255" y="880801"/>
            <a:ext cx="2283082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Images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&amp; Contents</a:t>
            </a:r>
            <a:endParaRPr/>
          </a:p>
        </p:txBody>
      </p:sp>
      <p:sp>
        <p:nvSpPr>
          <p:cNvPr id="1275" name="Google Shape;1275;p60"/>
          <p:cNvSpPr>
            <a:spLocks noGrp="1"/>
          </p:cNvSpPr>
          <p:nvPr>
            <p:ph type="pic" idx="3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76" name="Google Shape;1276;p60"/>
          <p:cNvSpPr>
            <a:spLocks noGrp="1"/>
          </p:cNvSpPr>
          <p:nvPr>
            <p:ph type="pic" idx="2"/>
          </p:nvPr>
        </p:nvSpPr>
        <p:spPr>
          <a:xfrm>
            <a:off x="8042640" y="1"/>
            <a:ext cx="4155273" cy="6867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77" name="Google Shape;1277;p60"/>
          <p:cNvSpPr>
            <a:spLocks noGrp="1"/>
          </p:cNvSpPr>
          <p:nvPr>
            <p:ph type="pic" idx="4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61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83" name="Google Shape;1283;p61"/>
          <p:cNvGrpSpPr/>
          <p:nvPr/>
        </p:nvGrpSpPr>
        <p:grpSpPr>
          <a:xfrm>
            <a:off x="7677039" y="5158612"/>
            <a:ext cx="2943819" cy="863315"/>
            <a:chOff x="993672" y="3698889"/>
            <a:chExt cx="1998939" cy="863315"/>
          </a:xfrm>
        </p:grpSpPr>
        <p:sp>
          <p:nvSpPr>
            <p:cNvPr id="1284" name="Google Shape;1284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61"/>
          <p:cNvGrpSpPr/>
          <p:nvPr/>
        </p:nvGrpSpPr>
        <p:grpSpPr>
          <a:xfrm>
            <a:off x="1569109" y="5158612"/>
            <a:ext cx="2930470" cy="863315"/>
            <a:chOff x="993672" y="3698889"/>
            <a:chExt cx="1998939" cy="863315"/>
          </a:xfrm>
        </p:grpSpPr>
        <p:sp>
          <p:nvSpPr>
            <p:cNvPr id="1287" name="Google Shape;1287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9" name="Google Shape;1289;p61"/>
          <p:cNvGrpSpPr/>
          <p:nvPr/>
        </p:nvGrpSpPr>
        <p:grpSpPr>
          <a:xfrm>
            <a:off x="8433427" y="3472047"/>
            <a:ext cx="2943819" cy="863315"/>
            <a:chOff x="993672" y="3698889"/>
            <a:chExt cx="1998939" cy="863315"/>
          </a:xfrm>
        </p:grpSpPr>
        <p:sp>
          <p:nvSpPr>
            <p:cNvPr id="1290" name="Google Shape;1290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61"/>
          <p:cNvGrpSpPr/>
          <p:nvPr/>
        </p:nvGrpSpPr>
        <p:grpSpPr>
          <a:xfrm>
            <a:off x="1569109" y="1807985"/>
            <a:ext cx="2930470" cy="863315"/>
            <a:chOff x="993672" y="3698889"/>
            <a:chExt cx="1998939" cy="863315"/>
          </a:xfrm>
        </p:grpSpPr>
        <p:sp>
          <p:nvSpPr>
            <p:cNvPr id="1293" name="Google Shape;1293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61"/>
          <p:cNvGrpSpPr/>
          <p:nvPr/>
        </p:nvGrpSpPr>
        <p:grpSpPr>
          <a:xfrm>
            <a:off x="7677039" y="1807985"/>
            <a:ext cx="2943819" cy="863315"/>
            <a:chOff x="993672" y="3698889"/>
            <a:chExt cx="1998939" cy="863315"/>
          </a:xfrm>
        </p:grpSpPr>
        <p:sp>
          <p:nvSpPr>
            <p:cNvPr id="1296" name="Google Shape;1296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61"/>
          <p:cNvGrpSpPr/>
          <p:nvPr/>
        </p:nvGrpSpPr>
        <p:grpSpPr>
          <a:xfrm>
            <a:off x="805047" y="3472047"/>
            <a:ext cx="2930470" cy="863315"/>
            <a:chOff x="993672" y="3698889"/>
            <a:chExt cx="1998939" cy="863315"/>
          </a:xfrm>
        </p:grpSpPr>
        <p:sp>
          <p:nvSpPr>
            <p:cNvPr id="1299" name="Google Shape;1299;p61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61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1" name="Google Shape;1301;p61"/>
          <p:cNvSpPr/>
          <p:nvPr/>
        </p:nvSpPr>
        <p:spPr>
          <a:xfrm>
            <a:off x="4448343" y="2264075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61"/>
          <p:cNvSpPr/>
          <p:nvPr/>
        </p:nvSpPr>
        <p:spPr>
          <a:xfrm>
            <a:off x="4722774" y="2041223"/>
            <a:ext cx="975518" cy="9755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61"/>
          <p:cNvSpPr/>
          <p:nvPr/>
        </p:nvSpPr>
        <p:spPr>
          <a:xfrm>
            <a:off x="6478793" y="2041223"/>
            <a:ext cx="975518" cy="9755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61"/>
          <p:cNvSpPr/>
          <p:nvPr/>
        </p:nvSpPr>
        <p:spPr>
          <a:xfrm>
            <a:off x="4038591" y="3415945"/>
            <a:ext cx="975518" cy="9755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61"/>
          <p:cNvSpPr/>
          <p:nvPr/>
        </p:nvSpPr>
        <p:spPr>
          <a:xfrm>
            <a:off x="7177891" y="3415945"/>
            <a:ext cx="975518" cy="9755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61"/>
          <p:cNvSpPr/>
          <p:nvPr/>
        </p:nvSpPr>
        <p:spPr>
          <a:xfrm>
            <a:off x="6478793" y="4778637"/>
            <a:ext cx="975518" cy="9755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61"/>
          <p:cNvSpPr/>
          <p:nvPr/>
        </p:nvSpPr>
        <p:spPr>
          <a:xfrm>
            <a:off x="4722774" y="4778637"/>
            <a:ext cx="975518" cy="97551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8" name="Google Shape;1308;p61"/>
          <p:cNvGrpSpPr/>
          <p:nvPr/>
        </p:nvGrpSpPr>
        <p:grpSpPr>
          <a:xfrm rot="-1999962">
            <a:off x="5045727" y="4924495"/>
            <a:ext cx="348498" cy="724247"/>
            <a:chOff x="-302912" y="4952296"/>
            <a:chExt cx="1641015" cy="3410347"/>
          </a:xfrm>
        </p:grpSpPr>
        <p:sp>
          <p:nvSpPr>
            <p:cNvPr id="1309" name="Google Shape;1309;p61"/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/>
              <a:ahLst/>
              <a:cxnLst/>
              <a:rect l="l" t="t" r="r" b="b"/>
              <a:pathLst>
                <a:path w="976601" h="2546757" extrusionOk="0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61"/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61"/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61"/>
            <p:cNvSpPr/>
            <p:nvPr/>
          </p:nvSpPr>
          <p:spPr>
            <a:xfrm rot="-3314848" flipH="1">
              <a:off x="-46881" y="5188454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3" name="Google Shape;1313;p61"/>
          <p:cNvGrpSpPr/>
          <p:nvPr/>
        </p:nvGrpSpPr>
        <p:grpSpPr>
          <a:xfrm>
            <a:off x="5012130" y="2242819"/>
            <a:ext cx="430770" cy="556652"/>
            <a:chOff x="8486169" y="3185232"/>
            <a:chExt cx="1293157" cy="1671049"/>
          </a:xfrm>
        </p:grpSpPr>
        <p:sp>
          <p:nvSpPr>
            <p:cNvPr id="1314" name="Google Shape;1314;p61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61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61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61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8" name="Google Shape;1318;p61"/>
          <p:cNvGrpSpPr/>
          <p:nvPr/>
        </p:nvGrpSpPr>
        <p:grpSpPr>
          <a:xfrm>
            <a:off x="6690951" y="5098466"/>
            <a:ext cx="574302" cy="336250"/>
            <a:chOff x="7978291" y="3739816"/>
            <a:chExt cx="1447811" cy="847685"/>
          </a:xfrm>
        </p:grpSpPr>
        <p:sp>
          <p:nvSpPr>
            <p:cNvPr id="1319" name="Google Shape;1319;p61"/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317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61"/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61"/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/>
              <a:ahLst/>
              <a:cxnLst/>
              <a:rect l="l" t="t" r="r" b="b"/>
              <a:pathLst>
                <a:path w="1117867" h="153860" extrusionOk="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61"/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317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3" name="Google Shape;1323;p61"/>
          <p:cNvGrpSpPr/>
          <p:nvPr/>
        </p:nvGrpSpPr>
        <p:grpSpPr>
          <a:xfrm>
            <a:off x="4284629" y="3697859"/>
            <a:ext cx="465148" cy="399660"/>
            <a:chOff x="4079225" y="4910219"/>
            <a:chExt cx="1447811" cy="1243973"/>
          </a:xfrm>
        </p:grpSpPr>
        <p:sp>
          <p:nvSpPr>
            <p:cNvPr id="1324" name="Google Shape;1324;p61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61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61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412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61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noFill/>
            <a:ln w="412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61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61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61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61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61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61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4" name="Google Shape;1334;p61"/>
          <p:cNvGrpSpPr/>
          <p:nvPr/>
        </p:nvGrpSpPr>
        <p:grpSpPr>
          <a:xfrm>
            <a:off x="6753593" y="2201346"/>
            <a:ext cx="443089" cy="569168"/>
            <a:chOff x="1152848" y="4910254"/>
            <a:chExt cx="1146167" cy="1472307"/>
          </a:xfrm>
        </p:grpSpPr>
        <p:grpSp>
          <p:nvGrpSpPr>
            <p:cNvPr id="1335" name="Google Shape;1335;p61"/>
            <p:cNvGrpSpPr/>
            <p:nvPr/>
          </p:nvGrpSpPr>
          <p:grpSpPr>
            <a:xfrm>
              <a:off x="1152848" y="4910254"/>
              <a:ext cx="1146167" cy="1182511"/>
              <a:chOff x="2938080" y="4426362"/>
              <a:chExt cx="1558332" cy="1607747"/>
            </a:xfrm>
          </p:grpSpPr>
          <p:sp>
            <p:nvSpPr>
              <p:cNvPr id="1336" name="Google Shape;1336;p61"/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61"/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61"/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61"/>
              <p:cNvSpPr/>
              <p:nvPr/>
            </p:nvSpPr>
            <p:spPr>
              <a:xfrm rot="-10578493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61"/>
              <p:cNvSpPr/>
              <p:nvPr/>
            </p:nvSpPr>
            <p:spPr>
              <a:xfrm rot="-10332819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61"/>
              <p:cNvSpPr/>
              <p:nvPr/>
            </p:nvSpPr>
            <p:spPr>
              <a:xfrm rot="-10060613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2" name="Google Shape;1342;p61"/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61"/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4" name="Google Shape;1344;p61"/>
          <p:cNvGrpSpPr/>
          <p:nvPr/>
        </p:nvGrpSpPr>
        <p:grpSpPr>
          <a:xfrm>
            <a:off x="7432298" y="3636666"/>
            <a:ext cx="404808" cy="489005"/>
            <a:chOff x="810583" y="3002376"/>
            <a:chExt cx="2962062" cy="3578146"/>
          </a:xfrm>
        </p:grpSpPr>
        <p:sp>
          <p:nvSpPr>
            <p:cNvPr id="1345" name="Google Shape;1345;p61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61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61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61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61"/>
          <p:cNvGrpSpPr/>
          <p:nvPr/>
        </p:nvGrpSpPr>
        <p:grpSpPr>
          <a:xfrm>
            <a:off x="5949091" y="2863836"/>
            <a:ext cx="1151768" cy="1217524"/>
            <a:chOff x="5949091" y="2863836"/>
            <a:chExt cx="1151768" cy="1217524"/>
          </a:xfrm>
        </p:grpSpPr>
        <p:grpSp>
          <p:nvGrpSpPr>
            <p:cNvPr id="1350" name="Google Shape;1350;p61"/>
            <p:cNvGrpSpPr/>
            <p:nvPr/>
          </p:nvGrpSpPr>
          <p:grpSpPr>
            <a:xfrm>
              <a:off x="5990699" y="2863836"/>
              <a:ext cx="202444" cy="1217524"/>
              <a:chOff x="1055023" y="2631292"/>
              <a:chExt cx="489227" cy="2942271"/>
            </a:xfrm>
          </p:grpSpPr>
          <p:grpSp>
            <p:nvGrpSpPr>
              <p:cNvPr id="1351" name="Google Shape;1351;p61"/>
              <p:cNvGrpSpPr/>
              <p:nvPr/>
            </p:nvGrpSpPr>
            <p:grpSpPr>
              <a:xfrm>
                <a:off x="1195228" y="3663994"/>
                <a:ext cx="208870" cy="1909569"/>
                <a:chOff x="4360431" y="3515651"/>
                <a:chExt cx="208870" cy="1909569"/>
              </a:xfrm>
            </p:grpSpPr>
            <p:sp>
              <p:nvSpPr>
                <p:cNvPr id="1352" name="Google Shape;1352;p61"/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61"/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4" name="Google Shape;1354;p61"/>
              <p:cNvSpPr/>
              <p:nvPr/>
            </p:nvSpPr>
            <p:spPr>
              <a:xfrm>
                <a:off x="1055023" y="2631292"/>
                <a:ext cx="489227" cy="1216846"/>
              </a:xfrm>
              <a:custGeom>
                <a:avLst/>
                <a:gdLst/>
                <a:ahLst/>
                <a:cxnLst/>
                <a:rect l="l" t="t" r="r" b="b"/>
                <a:pathLst>
                  <a:path w="489227" h="1397222" extrusionOk="0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5" name="Google Shape;1355;p61"/>
            <p:cNvGrpSpPr/>
            <p:nvPr/>
          </p:nvGrpSpPr>
          <p:grpSpPr>
            <a:xfrm rot="5400000">
              <a:off x="6387920" y="3344889"/>
              <a:ext cx="274109" cy="1151768"/>
              <a:chOff x="4241918" y="2487570"/>
              <a:chExt cx="1118390" cy="4699330"/>
            </a:xfrm>
          </p:grpSpPr>
          <p:sp>
            <p:nvSpPr>
              <p:cNvPr id="1356" name="Google Shape;1356;p61"/>
              <p:cNvSpPr/>
              <p:nvPr/>
            </p:nvSpPr>
            <p:spPr>
              <a:xfrm>
                <a:off x="4241918" y="2487570"/>
                <a:ext cx="1118390" cy="1811879"/>
              </a:xfrm>
              <a:custGeom>
                <a:avLst/>
                <a:gdLst/>
                <a:ahLst/>
                <a:cxnLst/>
                <a:rect l="l" t="t" r="r" b="b"/>
                <a:pathLst>
                  <a:path w="1155560" h="1872094" extrusionOk="0">
                    <a:moveTo>
                      <a:pt x="184" y="933863"/>
                    </a:moveTo>
                    <a:cubicBezTo>
                      <a:pt x="-7861" y="453961"/>
                      <a:pt x="248634" y="6457"/>
                      <a:pt x="599192" y="58"/>
                    </a:cubicBezTo>
                    <a:cubicBezTo>
                      <a:pt x="949750" y="-6341"/>
                      <a:pt x="1147347" y="524204"/>
                      <a:pt x="1155393" y="954723"/>
                    </a:cubicBezTo>
                    <a:cubicBezTo>
                      <a:pt x="1163439" y="1385242"/>
                      <a:pt x="879509" y="1875552"/>
                      <a:pt x="588208" y="1872076"/>
                    </a:cubicBezTo>
                    <a:cubicBezTo>
                      <a:pt x="296907" y="1868600"/>
                      <a:pt x="8229" y="1413765"/>
                      <a:pt x="184" y="9338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61"/>
              <p:cNvSpPr/>
              <p:nvPr/>
            </p:nvSpPr>
            <p:spPr>
              <a:xfrm>
                <a:off x="4624785" y="3962858"/>
                <a:ext cx="352648" cy="3044392"/>
              </a:xfrm>
              <a:prstGeom prst="trapezoid">
                <a:avLst>
                  <a:gd name="adj" fmla="val 17206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61"/>
              <p:cNvSpPr/>
              <p:nvPr/>
            </p:nvSpPr>
            <p:spPr>
              <a:xfrm>
                <a:off x="4624785" y="6834252"/>
                <a:ext cx="352648" cy="3526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59" name="Google Shape;1359;p61"/>
          <p:cNvSpPr txBox="1"/>
          <p:nvPr/>
        </p:nvSpPr>
        <p:spPr>
          <a:xfrm>
            <a:off x="5257980" y="3488204"/>
            <a:ext cx="16599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FAST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62"/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1366" name="Google Shape;1366;p62"/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367" name="Google Shape;1367;p62"/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368" name="Google Shape;1368;p62"/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62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0" name="Google Shape;1370;p62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1" name="Google Shape;1371;p62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2" name="Google Shape;1372;p62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63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78" name="Google Shape;1378;p63"/>
          <p:cNvSpPr/>
          <p:nvPr/>
        </p:nvSpPr>
        <p:spPr>
          <a:xfrm>
            <a:off x="4039071" y="2355858"/>
            <a:ext cx="2160000" cy="2124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63"/>
          <p:cNvSpPr/>
          <p:nvPr/>
        </p:nvSpPr>
        <p:spPr>
          <a:xfrm rot="10800000">
            <a:off x="5880216" y="3321982"/>
            <a:ext cx="2160000" cy="21240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63"/>
          <p:cNvSpPr txBox="1"/>
          <p:nvPr/>
        </p:nvSpPr>
        <p:spPr>
          <a:xfrm>
            <a:off x="4362987" y="3950837"/>
            <a:ext cx="15121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63"/>
          <p:cNvSpPr txBox="1"/>
          <p:nvPr/>
        </p:nvSpPr>
        <p:spPr>
          <a:xfrm>
            <a:off x="6204131" y="3602038"/>
            <a:ext cx="15121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2" name="Google Shape;1382;p63"/>
          <p:cNvGrpSpPr/>
          <p:nvPr/>
        </p:nvGrpSpPr>
        <p:grpSpPr>
          <a:xfrm>
            <a:off x="887867" y="1755093"/>
            <a:ext cx="3613404" cy="1112546"/>
            <a:chOff x="323529" y="1876742"/>
            <a:chExt cx="2664296" cy="1112546"/>
          </a:xfrm>
        </p:grpSpPr>
        <p:sp>
          <p:nvSpPr>
            <p:cNvPr id="1383" name="Google Shape;1383;p63"/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63"/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5" name="Google Shape;1385;p63"/>
          <p:cNvGrpSpPr/>
          <p:nvPr/>
        </p:nvGrpSpPr>
        <p:grpSpPr>
          <a:xfrm>
            <a:off x="7716299" y="4955360"/>
            <a:ext cx="3642993" cy="1112546"/>
            <a:chOff x="6012160" y="4657016"/>
            <a:chExt cx="2664296" cy="1112546"/>
          </a:xfrm>
        </p:grpSpPr>
        <p:sp>
          <p:nvSpPr>
            <p:cNvPr id="1386" name="Google Shape;1386;p63"/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63"/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8" name="Google Shape;1388;p63"/>
          <p:cNvSpPr txBox="1"/>
          <p:nvPr/>
        </p:nvSpPr>
        <p:spPr>
          <a:xfrm>
            <a:off x="8197964" y="1956138"/>
            <a:ext cx="28083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 </a:t>
            </a:r>
            <a:endParaRPr/>
          </a:p>
        </p:txBody>
      </p:sp>
      <p:sp>
        <p:nvSpPr>
          <p:cNvPr id="1389" name="Google Shape;1389;p63"/>
          <p:cNvSpPr txBox="1"/>
          <p:nvPr/>
        </p:nvSpPr>
        <p:spPr>
          <a:xfrm>
            <a:off x="1253538" y="4812255"/>
            <a:ext cx="262778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marL="171450" marR="0" lvl="0" indent="-1714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PowerPoint Presentation  </a:t>
            </a:r>
            <a:endParaRPr/>
          </a:p>
        </p:txBody>
      </p:sp>
      <p:grpSp>
        <p:nvGrpSpPr>
          <p:cNvPr id="1390" name="Google Shape;1390;p63"/>
          <p:cNvGrpSpPr/>
          <p:nvPr/>
        </p:nvGrpSpPr>
        <p:grpSpPr>
          <a:xfrm>
            <a:off x="3889416" y="4435406"/>
            <a:ext cx="2105569" cy="1609209"/>
            <a:chOff x="5032599" y="2515559"/>
            <a:chExt cx="1959881" cy="1497864"/>
          </a:xfrm>
        </p:grpSpPr>
        <p:pic>
          <p:nvPicPr>
            <p:cNvPr id="1391" name="Google Shape;1391;p6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404335" y="2681873"/>
              <a:ext cx="588145" cy="1166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2" name="Google Shape;1392;p6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27259" y="3197970"/>
              <a:ext cx="490681" cy="625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3" name="Google Shape;1393;p6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1623697">
              <a:off x="5469599" y="2591341"/>
              <a:ext cx="625114" cy="12132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4" name="Google Shape;1394;p6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4917251">
              <a:off x="5330480" y="3042089"/>
              <a:ext cx="539245" cy="10700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5" name="Google Shape;1395;p6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2707352">
              <a:off x="5811475" y="3564573"/>
              <a:ext cx="356280" cy="3783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96" name="Google Shape;1396;p6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94985" y="1824261"/>
            <a:ext cx="1954806" cy="136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64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id="1402" name="Google Shape;1402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7702" y="2477797"/>
            <a:ext cx="1187182" cy="2390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3" name="Google Shape;1403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9216" y="3571049"/>
            <a:ext cx="1283162" cy="12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4" name="Google Shape;140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8706709" y="3407442"/>
            <a:ext cx="1142903" cy="14608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5" name="Google Shape;1405;p64"/>
          <p:cNvCxnSpPr/>
          <p:nvPr/>
        </p:nvCxnSpPr>
        <p:spPr>
          <a:xfrm>
            <a:off x="0" y="4830212"/>
            <a:ext cx="12192000" cy="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406" name="Google Shape;1406;p64"/>
          <p:cNvGrpSpPr/>
          <p:nvPr/>
        </p:nvGrpSpPr>
        <p:grpSpPr>
          <a:xfrm>
            <a:off x="2219325" y="5091673"/>
            <a:ext cx="7753352" cy="1373836"/>
            <a:chOff x="596176" y="3935954"/>
            <a:chExt cx="2967129" cy="1373836"/>
          </a:xfrm>
        </p:grpSpPr>
        <p:sp>
          <p:nvSpPr>
            <p:cNvPr id="1407" name="Google Shape;1407;p64"/>
            <p:cNvSpPr txBox="1"/>
            <p:nvPr/>
          </p:nvSpPr>
          <p:spPr>
            <a:xfrm>
              <a:off x="596176" y="4355683"/>
              <a:ext cx="2967129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64"/>
            <p:cNvSpPr txBox="1"/>
            <p:nvPr/>
          </p:nvSpPr>
          <p:spPr>
            <a:xfrm>
              <a:off x="596176" y="3935954"/>
              <a:ext cx="296712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9" name="Google Shape;1409;p64"/>
          <p:cNvSpPr/>
          <p:nvPr/>
        </p:nvSpPr>
        <p:spPr>
          <a:xfrm rot="-2700000">
            <a:off x="1919635" y="1691691"/>
            <a:ext cx="447436" cy="4474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64"/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1" name="Google Shape;1411;p64"/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1412" name="Google Shape;1412;p64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64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4" name="Google Shape;1414;p64"/>
          <p:cNvSpPr/>
          <p:nvPr/>
        </p:nvSpPr>
        <p:spPr>
          <a:xfrm rot="-2700000">
            <a:off x="8380234" y="2291875"/>
            <a:ext cx="447436" cy="4474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64"/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6" name="Google Shape;1416;p64"/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1417" name="Google Shape;1417;p64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64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9" name="Google Shape;1419;p64"/>
          <p:cNvSpPr/>
          <p:nvPr/>
        </p:nvSpPr>
        <p:spPr>
          <a:xfrm rot="-2700000">
            <a:off x="5149935" y="2307411"/>
            <a:ext cx="447436" cy="4474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64"/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1" name="Google Shape;1421;p64"/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1422" name="Google Shape;1422;p64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64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65"/>
          <p:cNvSpPr>
            <a:spLocks noGrp="1"/>
          </p:cNvSpPr>
          <p:nvPr>
            <p:ph type="pic" idx="2"/>
          </p:nvPr>
        </p:nvSpPr>
        <p:spPr>
          <a:xfrm>
            <a:off x="215557" y="181697"/>
            <a:ext cx="11907711" cy="657100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429" name="Google Shape;1429;p65"/>
          <p:cNvGrpSpPr/>
          <p:nvPr/>
        </p:nvGrpSpPr>
        <p:grpSpPr>
          <a:xfrm>
            <a:off x="1850031" y="2904344"/>
            <a:ext cx="3604845" cy="1477328"/>
            <a:chOff x="5889060" y="3872747"/>
            <a:chExt cx="2527679" cy="1477328"/>
          </a:xfrm>
        </p:grpSpPr>
        <p:sp>
          <p:nvSpPr>
            <p:cNvPr id="1430" name="Google Shape;1430;p65"/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65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2" name="Google Shape;1432;p65"/>
          <p:cNvSpPr txBox="1"/>
          <p:nvPr/>
        </p:nvSpPr>
        <p:spPr>
          <a:xfrm>
            <a:off x="2448527" y="4519910"/>
            <a:ext cx="3092411" cy="1474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/>
          </a:p>
        </p:txBody>
      </p:sp>
      <p:sp>
        <p:nvSpPr>
          <p:cNvPr id="1433" name="Google Shape;1433;p65"/>
          <p:cNvSpPr/>
          <p:nvPr/>
        </p:nvSpPr>
        <p:spPr>
          <a:xfrm rot="-480874">
            <a:off x="6898334" y="1170038"/>
            <a:ext cx="4799878" cy="2648707"/>
          </a:xfrm>
          <a:custGeom>
            <a:avLst/>
            <a:gdLst/>
            <a:ahLst/>
            <a:cxnLst/>
            <a:rect l="l" t="t" r="r" b="b"/>
            <a:pathLst>
              <a:path w="6606774" h="3645803" extrusionOk="0">
                <a:moveTo>
                  <a:pt x="617850" y="2117112"/>
                </a:moveTo>
                <a:cubicBezTo>
                  <a:pt x="615995" y="2116925"/>
                  <a:pt x="614014" y="2118221"/>
                  <a:pt x="612026" y="2120979"/>
                </a:cubicBezTo>
                <a:lnTo>
                  <a:pt x="608182" y="2125888"/>
                </a:lnTo>
                <a:lnTo>
                  <a:pt x="608506" y="2126356"/>
                </a:lnTo>
                <a:cubicBezTo>
                  <a:pt x="609711" y="2130649"/>
                  <a:pt x="611532" y="2133843"/>
                  <a:pt x="615443" y="2134599"/>
                </a:cubicBezTo>
                <a:cubicBezTo>
                  <a:pt x="618805" y="2135045"/>
                  <a:pt x="622106" y="2135277"/>
                  <a:pt x="625365" y="2134942"/>
                </a:cubicBezTo>
                <a:lnTo>
                  <a:pt x="628712" y="2133883"/>
                </a:lnTo>
                <a:lnTo>
                  <a:pt x="624640" y="2126739"/>
                </a:lnTo>
                <a:cubicBezTo>
                  <a:pt x="624332" y="2124838"/>
                  <a:pt x="623230" y="2124041"/>
                  <a:pt x="622922" y="2122142"/>
                </a:cubicBezTo>
                <a:cubicBezTo>
                  <a:pt x="621436" y="2118970"/>
                  <a:pt x="619706" y="2117299"/>
                  <a:pt x="617850" y="2117112"/>
                </a:cubicBezTo>
                <a:close/>
                <a:moveTo>
                  <a:pt x="6108692" y="1594992"/>
                </a:moveTo>
                <a:lnTo>
                  <a:pt x="6105515" y="1607049"/>
                </a:lnTo>
                <a:lnTo>
                  <a:pt x="6105810" y="1607015"/>
                </a:lnTo>
                <a:cubicBezTo>
                  <a:pt x="6106925" y="1606278"/>
                  <a:pt x="6107672" y="1605045"/>
                  <a:pt x="6107680" y="1603561"/>
                </a:cubicBezTo>
                <a:cubicBezTo>
                  <a:pt x="6108682" y="1600599"/>
                  <a:pt x="6108692" y="1598621"/>
                  <a:pt x="6108706" y="1595653"/>
                </a:cubicBezTo>
                <a:close/>
                <a:moveTo>
                  <a:pt x="582684" y="209"/>
                </a:moveTo>
                <a:cubicBezTo>
                  <a:pt x="589346" y="295"/>
                  <a:pt x="594869" y="2589"/>
                  <a:pt x="601546" y="1562"/>
                </a:cubicBezTo>
                <a:cubicBezTo>
                  <a:pt x="612678" y="-520"/>
                  <a:pt x="615980" y="1746"/>
                  <a:pt x="618059" y="12894"/>
                </a:cubicBezTo>
                <a:cubicBezTo>
                  <a:pt x="618002" y="17343"/>
                  <a:pt x="617946" y="21790"/>
                  <a:pt x="617889" y="26238"/>
                </a:cubicBezTo>
                <a:cubicBezTo>
                  <a:pt x="616694" y="32895"/>
                  <a:pt x="620011" y="34050"/>
                  <a:pt x="625562" y="34121"/>
                </a:cubicBezTo>
                <a:cubicBezTo>
                  <a:pt x="637762" y="35388"/>
                  <a:pt x="646715" y="29942"/>
                  <a:pt x="654587" y="22257"/>
                </a:cubicBezTo>
                <a:cubicBezTo>
                  <a:pt x="656823" y="21173"/>
                  <a:pt x="657976" y="17852"/>
                  <a:pt x="661292" y="19006"/>
                </a:cubicBezTo>
                <a:cubicBezTo>
                  <a:pt x="663499" y="20147"/>
                  <a:pt x="663457" y="23482"/>
                  <a:pt x="664539" y="25720"/>
                </a:cubicBezTo>
                <a:cubicBezTo>
                  <a:pt x="664510" y="27945"/>
                  <a:pt x="664495" y="29057"/>
                  <a:pt x="664468" y="31280"/>
                </a:cubicBezTo>
                <a:cubicBezTo>
                  <a:pt x="664368" y="39064"/>
                  <a:pt x="667671" y="41331"/>
                  <a:pt x="674361" y="39191"/>
                </a:cubicBezTo>
                <a:cubicBezTo>
                  <a:pt x="681066" y="35940"/>
                  <a:pt x="684355" y="39319"/>
                  <a:pt x="687615" y="44921"/>
                </a:cubicBezTo>
                <a:cubicBezTo>
                  <a:pt x="690889" y="49412"/>
                  <a:pt x="689723" y="53845"/>
                  <a:pt x="686349" y="57139"/>
                </a:cubicBezTo>
                <a:cubicBezTo>
                  <a:pt x="682961" y="61545"/>
                  <a:pt x="677438" y="59249"/>
                  <a:pt x="673039" y="55857"/>
                </a:cubicBezTo>
                <a:cubicBezTo>
                  <a:pt x="669721" y="54703"/>
                  <a:pt x="667529" y="52451"/>
                  <a:pt x="664141" y="56856"/>
                </a:cubicBezTo>
                <a:cubicBezTo>
                  <a:pt x="660754" y="61261"/>
                  <a:pt x="662946" y="63513"/>
                  <a:pt x="665125" y="66878"/>
                </a:cubicBezTo>
                <a:cubicBezTo>
                  <a:pt x="670606" y="72508"/>
                  <a:pt x="690649" y="68315"/>
                  <a:pt x="692983" y="59448"/>
                </a:cubicBezTo>
                <a:cubicBezTo>
                  <a:pt x="697608" y="45048"/>
                  <a:pt x="707574" y="47400"/>
                  <a:pt x="717538" y="49751"/>
                </a:cubicBezTo>
                <a:cubicBezTo>
                  <a:pt x="738593" y="53357"/>
                  <a:pt x="758452" y="63619"/>
                  <a:pt x="778368" y="69433"/>
                </a:cubicBezTo>
                <a:cubicBezTo>
                  <a:pt x="783891" y="71729"/>
                  <a:pt x="783834" y="76176"/>
                  <a:pt x="781557" y="80596"/>
                </a:cubicBezTo>
                <a:cubicBezTo>
                  <a:pt x="779265" y="86127"/>
                  <a:pt x="776974" y="91659"/>
                  <a:pt x="775779" y="98317"/>
                </a:cubicBezTo>
                <a:cubicBezTo>
                  <a:pt x="775693" y="104989"/>
                  <a:pt x="780106" y="107268"/>
                  <a:pt x="784519" y="109549"/>
                </a:cubicBezTo>
                <a:cubicBezTo>
                  <a:pt x="787822" y="111816"/>
                  <a:pt x="789002" y="106270"/>
                  <a:pt x="791238" y="105186"/>
                </a:cubicBezTo>
                <a:cubicBezTo>
                  <a:pt x="796889" y="97473"/>
                  <a:pt x="803651" y="89775"/>
                  <a:pt x="809302" y="82061"/>
                </a:cubicBezTo>
                <a:cubicBezTo>
                  <a:pt x="810384" y="84300"/>
                  <a:pt x="810369" y="85412"/>
                  <a:pt x="810355" y="86524"/>
                </a:cubicBezTo>
                <a:cubicBezTo>
                  <a:pt x="811295" y="99881"/>
                  <a:pt x="811295" y="99881"/>
                  <a:pt x="823595" y="93365"/>
                </a:cubicBezTo>
                <a:cubicBezTo>
                  <a:pt x="828079" y="90086"/>
                  <a:pt x="829161" y="92324"/>
                  <a:pt x="830228" y="95674"/>
                </a:cubicBezTo>
                <a:cubicBezTo>
                  <a:pt x="833446" y="104613"/>
                  <a:pt x="840066" y="108033"/>
                  <a:pt x="847866" y="105909"/>
                </a:cubicBezTo>
                <a:cubicBezTo>
                  <a:pt x="860152" y="100505"/>
                  <a:pt x="872351" y="101772"/>
                  <a:pt x="884565" y="101928"/>
                </a:cubicBezTo>
                <a:cubicBezTo>
                  <a:pt x="891227" y="102013"/>
                  <a:pt x="894573" y="100943"/>
                  <a:pt x="890216" y="94215"/>
                </a:cubicBezTo>
                <a:cubicBezTo>
                  <a:pt x="886970" y="87500"/>
                  <a:pt x="888137" y="83067"/>
                  <a:pt x="895966" y="78718"/>
                </a:cubicBezTo>
                <a:cubicBezTo>
                  <a:pt x="886016" y="75255"/>
                  <a:pt x="876051" y="72903"/>
                  <a:pt x="867225" y="68342"/>
                </a:cubicBezTo>
                <a:cubicBezTo>
                  <a:pt x="858385" y="64893"/>
                  <a:pt x="849558" y="60332"/>
                  <a:pt x="842995" y="52463"/>
                </a:cubicBezTo>
                <a:cubicBezTo>
                  <a:pt x="857473" y="49311"/>
                  <a:pt x="857473" y="49311"/>
                  <a:pt x="878442" y="59588"/>
                </a:cubicBezTo>
                <a:cubicBezTo>
                  <a:pt x="891681" y="66430"/>
                  <a:pt x="898358" y="65402"/>
                  <a:pt x="906258" y="55494"/>
                </a:cubicBezTo>
                <a:cubicBezTo>
                  <a:pt x="914172" y="44473"/>
                  <a:pt x="914172" y="44473"/>
                  <a:pt x="920678" y="56790"/>
                </a:cubicBezTo>
                <a:cubicBezTo>
                  <a:pt x="920665" y="57902"/>
                  <a:pt x="921760" y="59028"/>
                  <a:pt x="921746" y="60140"/>
                </a:cubicBezTo>
                <a:cubicBezTo>
                  <a:pt x="936922" y="89250"/>
                  <a:pt x="952454" y="90559"/>
                  <a:pt x="973862" y="66365"/>
                </a:cubicBezTo>
                <a:cubicBezTo>
                  <a:pt x="981762" y="56457"/>
                  <a:pt x="992951" y="49926"/>
                  <a:pt x="1005194" y="47858"/>
                </a:cubicBezTo>
                <a:cubicBezTo>
                  <a:pt x="1018531" y="46916"/>
                  <a:pt x="1029579" y="51505"/>
                  <a:pt x="1041736" y="56109"/>
                </a:cubicBezTo>
                <a:cubicBezTo>
                  <a:pt x="1056086" y="62965"/>
                  <a:pt x="1071545" y="69834"/>
                  <a:pt x="1087063" y="72257"/>
                </a:cubicBezTo>
                <a:cubicBezTo>
                  <a:pt x="1099263" y="73525"/>
                  <a:pt x="1111434" y="77017"/>
                  <a:pt x="1121356" y="82703"/>
                </a:cubicBezTo>
                <a:cubicBezTo>
                  <a:pt x="1129072" y="87251"/>
                  <a:pt x="1139009" y="91826"/>
                  <a:pt x="1147934" y="88603"/>
                </a:cubicBezTo>
                <a:cubicBezTo>
                  <a:pt x="1159094" y="84297"/>
                  <a:pt x="1164575" y="89928"/>
                  <a:pt x="1170028" y="97783"/>
                </a:cubicBezTo>
                <a:cubicBezTo>
                  <a:pt x="1179836" y="112365"/>
                  <a:pt x="1185176" y="129115"/>
                  <a:pt x="1184935" y="148019"/>
                </a:cubicBezTo>
                <a:cubicBezTo>
                  <a:pt x="1184878" y="152467"/>
                  <a:pt x="1184822" y="156915"/>
                  <a:pt x="1191456" y="159223"/>
                </a:cubicBezTo>
                <a:cubicBezTo>
                  <a:pt x="1198075" y="162645"/>
                  <a:pt x="1200367" y="157113"/>
                  <a:pt x="1203741" y="153819"/>
                </a:cubicBezTo>
                <a:cubicBezTo>
                  <a:pt x="1206003" y="150512"/>
                  <a:pt x="1208267" y="147205"/>
                  <a:pt x="1210515" y="145009"/>
                </a:cubicBezTo>
                <a:cubicBezTo>
                  <a:pt x="1219527" y="135114"/>
                  <a:pt x="1231769" y="133046"/>
                  <a:pt x="1243997" y="132089"/>
                </a:cubicBezTo>
                <a:cubicBezTo>
                  <a:pt x="1253990" y="132218"/>
                  <a:pt x="1253877" y="141113"/>
                  <a:pt x="1258247" y="146730"/>
                </a:cubicBezTo>
                <a:cubicBezTo>
                  <a:pt x="1263927" y="136792"/>
                  <a:pt x="1272867" y="132457"/>
                  <a:pt x="1282831" y="134809"/>
                </a:cubicBezTo>
                <a:cubicBezTo>
                  <a:pt x="1295003" y="138301"/>
                  <a:pt x="1307231" y="137345"/>
                  <a:pt x="1319459" y="136388"/>
                </a:cubicBezTo>
                <a:cubicBezTo>
                  <a:pt x="1345012" y="135602"/>
                  <a:pt x="1369369" y="141473"/>
                  <a:pt x="1387990" y="161730"/>
                </a:cubicBezTo>
                <a:cubicBezTo>
                  <a:pt x="1391278" y="165108"/>
                  <a:pt x="1394567" y="168486"/>
                  <a:pt x="1399036" y="166319"/>
                </a:cubicBezTo>
                <a:cubicBezTo>
                  <a:pt x="1407991" y="160872"/>
                  <a:pt x="1416859" y="162098"/>
                  <a:pt x="1425728" y="163323"/>
                </a:cubicBezTo>
                <a:cubicBezTo>
                  <a:pt x="1429059" y="163365"/>
                  <a:pt x="1431294" y="162282"/>
                  <a:pt x="1433558" y="158974"/>
                </a:cubicBezTo>
                <a:cubicBezTo>
                  <a:pt x="1435849" y="153443"/>
                  <a:pt x="1440277" y="154611"/>
                  <a:pt x="1444689" y="156892"/>
                </a:cubicBezTo>
                <a:cubicBezTo>
                  <a:pt x="1450213" y="159186"/>
                  <a:pt x="1457999" y="158173"/>
                  <a:pt x="1458996" y="167083"/>
                </a:cubicBezTo>
                <a:cubicBezTo>
                  <a:pt x="1458883" y="175979"/>
                  <a:pt x="1464393" y="179386"/>
                  <a:pt x="1471026" y="181695"/>
                </a:cubicBezTo>
                <a:cubicBezTo>
                  <a:pt x="1476549" y="183989"/>
                  <a:pt x="1483211" y="184075"/>
                  <a:pt x="1485375" y="188551"/>
                </a:cubicBezTo>
                <a:cubicBezTo>
                  <a:pt x="1489689" y="198615"/>
                  <a:pt x="1497490" y="196490"/>
                  <a:pt x="1506374" y="196604"/>
                </a:cubicBezTo>
                <a:cubicBezTo>
                  <a:pt x="1509718" y="195534"/>
                  <a:pt x="1513036" y="196688"/>
                  <a:pt x="1516366" y="196731"/>
                </a:cubicBezTo>
                <a:cubicBezTo>
                  <a:pt x="1531897" y="198041"/>
                  <a:pt x="1547400" y="201575"/>
                  <a:pt x="1562960" y="200662"/>
                </a:cubicBezTo>
                <a:cubicBezTo>
                  <a:pt x="1569636" y="199635"/>
                  <a:pt x="1578518" y="199747"/>
                  <a:pt x="1580795" y="195328"/>
                </a:cubicBezTo>
                <a:cubicBezTo>
                  <a:pt x="1583102" y="188685"/>
                  <a:pt x="1574261" y="185235"/>
                  <a:pt x="1568752" y="181829"/>
                </a:cubicBezTo>
                <a:cubicBezTo>
                  <a:pt x="1567655" y="180703"/>
                  <a:pt x="1566560" y="179576"/>
                  <a:pt x="1565450" y="179562"/>
                </a:cubicBezTo>
                <a:cubicBezTo>
                  <a:pt x="1548949" y="167118"/>
                  <a:pt x="1546884" y="154859"/>
                  <a:pt x="1560422" y="138348"/>
                </a:cubicBezTo>
                <a:cubicBezTo>
                  <a:pt x="1564779" y="145077"/>
                  <a:pt x="1567982" y="155127"/>
                  <a:pt x="1576808" y="159688"/>
                </a:cubicBezTo>
                <a:cubicBezTo>
                  <a:pt x="1586744" y="164264"/>
                  <a:pt x="1594603" y="157691"/>
                  <a:pt x="1603527" y="154468"/>
                </a:cubicBezTo>
                <a:cubicBezTo>
                  <a:pt x="1606888" y="152286"/>
                  <a:pt x="1610204" y="153441"/>
                  <a:pt x="1609023" y="158987"/>
                </a:cubicBezTo>
                <a:cubicBezTo>
                  <a:pt x="1607883" y="161196"/>
                  <a:pt x="1607856" y="163420"/>
                  <a:pt x="1606717" y="165630"/>
                </a:cubicBezTo>
                <a:cubicBezTo>
                  <a:pt x="1605563" y="168952"/>
                  <a:pt x="1604411" y="172274"/>
                  <a:pt x="1606589" y="175638"/>
                </a:cubicBezTo>
                <a:cubicBezTo>
                  <a:pt x="1607672" y="177876"/>
                  <a:pt x="1611045" y="174583"/>
                  <a:pt x="1613265" y="174611"/>
                </a:cubicBezTo>
                <a:cubicBezTo>
                  <a:pt x="1621081" y="171374"/>
                  <a:pt x="1623259" y="174738"/>
                  <a:pt x="1622064" y="181396"/>
                </a:cubicBezTo>
                <a:cubicBezTo>
                  <a:pt x="1622036" y="183620"/>
                  <a:pt x="1619786" y="185816"/>
                  <a:pt x="1623089" y="188082"/>
                </a:cubicBezTo>
                <a:cubicBezTo>
                  <a:pt x="1642277" y="163860"/>
                  <a:pt x="1651189" y="161748"/>
                  <a:pt x="1680997" y="175475"/>
                </a:cubicBezTo>
                <a:cubicBezTo>
                  <a:pt x="1682108" y="175489"/>
                  <a:pt x="1682108" y="175489"/>
                  <a:pt x="1683204" y="176615"/>
                </a:cubicBezTo>
                <a:cubicBezTo>
                  <a:pt x="1706380" y="188032"/>
                  <a:pt x="1730723" y="195015"/>
                  <a:pt x="1756304" y="192005"/>
                </a:cubicBezTo>
                <a:cubicBezTo>
                  <a:pt x="1765201" y="191006"/>
                  <a:pt x="1770710" y="194413"/>
                  <a:pt x="1773957" y="201127"/>
                </a:cubicBezTo>
                <a:cubicBezTo>
                  <a:pt x="1778299" y="208967"/>
                  <a:pt x="1786015" y="213514"/>
                  <a:pt x="1793773" y="214725"/>
                </a:cubicBezTo>
                <a:cubicBezTo>
                  <a:pt x="1807054" y="218231"/>
                  <a:pt x="1821461" y="220639"/>
                  <a:pt x="1835896" y="220823"/>
                </a:cubicBezTo>
                <a:cubicBezTo>
                  <a:pt x="1848110" y="220978"/>
                  <a:pt x="1850387" y="216559"/>
                  <a:pt x="1846088" y="205383"/>
                </a:cubicBezTo>
                <a:cubicBezTo>
                  <a:pt x="1845019" y="202033"/>
                  <a:pt x="1841716" y="199766"/>
                  <a:pt x="1845090" y="196473"/>
                </a:cubicBezTo>
                <a:cubicBezTo>
                  <a:pt x="1850699" y="192096"/>
                  <a:pt x="1849674" y="185410"/>
                  <a:pt x="1849759" y="178738"/>
                </a:cubicBezTo>
                <a:cubicBezTo>
                  <a:pt x="1849802" y="175402"/>
                  <a:pt x="1848748" y="170940"/>
                  <a:pt x="1853203" y="169885"/>
                </a:cubicBezTo>
                <a:cubicBezTo>
                  <a:pt x="1857659" y="168830"/>
                  <a:pt x="1859823" y="173306"/>
                  <a:pt x="1860891" y="176656"/>
                </a:cubicBezTo>
                <a:cubicBezTo>
                  <a:pt x="1864108" y="185594"/>
                  <a:pt x="1867340" y="193420"/>
                  <a:pt x="1870572" y="201247"/>
                </a:cubicBezTo>
                <a:cubicBezTo>
                  <a:pt x="1879228" y="219151"/>
                  <a:pt x="1892439" y="228217"/>
                  <a:pt x="1912441" y="227360"/>
                </a:cubicBezTo>
                <a:cubicBezTo>
                  <a:pt x="1922433" y="227487"/>
                  <a:pt x="1932441" y="226503"/>
                  <a:pt x="1942434" y="226630"/>
                </a:cubicBezTo>
                <a:cubicBezTo>
                  <a:pt x="1954662" y="225673"/>
                  <a:pt x="1961253" y="231319"/>
                  <a:pt x="1964443" y="242481"/>
                </a:cubicBezTo>
                <a:cubicBezTo>
                  <a:pt x="1965524" y="244719"/>
                  <a:pt x="1964372" y="248041"/>
                  <a:pt x="1967689" y="249195"/>
                </a:cubicBezTo>
                <a:cubicBezTo>
                  <a:pt x="1972230" y="241467"/>
                  <a:pt x="1977895" y="232643"/>
                  <a:pt x="1982449" y="223804"/>
                </a:cubicBezTo>
                <a:cubicBezTo>
                  <a:pt x="1989240" y="213881"/>
                  <a:pt x="1989240" y="213881"/>
                  <a:pt x="1994664" y="223960"/>
                </a:cubicBezTo>
                <a:cubicBezTo>
                  <a:pt x="1998991" y="232912"/>
                  <a:pt x="2004515" y="235207"/>
                  <a:pt x="2013483" y="228649"/>
                </a:cubicBezTo>
                <a:cubicBezTo>
                  <a:pt x="2021326" y="223187"/>
                  <a:pt x="2030224" y="222189"/>
                  <a:pt x="2040188" y="224540"/>
                </a:cubicBezTo>
                <a:cubicBezTo>
                  <a:pt x="2054595" y="226948"/>
                  <a:pt x="2067834" y="233790"/>
                  <a:pt x="2081073" y="240631"/>
                </a:cubicBezTo>
                <a:cubicBezTo>
                  <a:pt x="2094313" y="247473"/>
                  <a:pt x="2099878" y="246432"/>
                  <a:pt x="2110000" y="236551"/>
                </a:cubicBezTo>
                <a:cubicBezTo>
                  <a:pt x="2121259" y="224461"/>
                  <a:pt x="2133459" y="225729"/>
                  <a:pt x="2141048" y="240284"/>
                </a:cubicBezTo>
                <a:cubicBezTo>
                  <a:pt x="2148664" y="252615"/>
                  <a:pt x="2148664" y="252615"/>
                  <a:pt x="2158799" y="241623"/>
                </a:cubicBezTo>
                <a:cubicBezTo>
                  <a:pt x="2159908" y="241637"/>
                  <a:pt x="2159924" y="240525"/>
                  <a:pt x="2161034" y="240539"/>
                </a:cubicBezTo>
                <a:cubicBezTo>
                  <a:pt x="2165546" y="235035"/>
                  <a:pt x="2169973" y="236204"/>
                  <a:pt x="2173220" y="242918"/>
                </a:cubicBezTo>
                <a:cubicBezTo>
                  <a:pt x="2174288" y="246268"/>
                  <a:pt x="2175355" y="249618"/>
                  <a:pt x="2176422" y="252968"/>
                </a:cubicBezTo>
                <a:cubicBezTo>
                  <a:pt x="2180723" y="264144"/>
                  <a:pt x="2188424" y="269804"/>
                  <a:pt x="2199570" y="266609"/>
                </a:cubicBezTo>
                <a:cubicBezTo>
                  <a:pt x="2218518" y="261290"/>
                  <a:pt x="2237408" y="260420"/>
                  <a:pt x="2255301" y="250638"/>
                </a:cubicBezTo>
                <a:cubicBezTo>
                  <a:pt x="2260896" y="247372"/>
                  <a:pt x="2267572" y="246345"/>
                  <a:pt x="2268570" y="255255"/>
                </a:cubicBezTo>
                <a:cubicBezTo>
                  <a:pt x="2270704" y="261956"/>
                  <a:pt x="2275146" y="262012"/>
                  <a:pt x="2279616" y="259845"/>
                </a:cubicBezTo>
                <a:cubicBezTo>
                  <a:pt x="2288542" y="256622"/>
                  <a:pt x="2298534" y="256750"/>
                  <a:pt x="2307417" y="256863"/>
                </a:cubicBezTo>
                <a:cubicBezTo>
                  <a:pt x="2321852" y="257047"/>
                  <a:pt x="2327462" y="252669"/>
                  <a:pt x="2330962" y="239369"/>
                </a:cubicBezTo>
                <a:cubicBezTo>
                  <a:pt x="2332172" y="231599"/>
                  <a:pt x="2335503" y="231642"/>
                  <a:pt x="2342164" y="231727"/>
                </a:cubicBezTo>
                <a:cubicBezTo>
                  <a:pt x="2349937" y="231826"/>
                  <a:pt x="2357626" y="238596"/>
                  <a:pt x="2365482" y="232023"/>
                </a:cubicBezTo>
                <a:cubicBezTo>
                  <a:pt x="2372216" y="226548"/>
                  <a:pt x="2369012" y="216498"/>
                  <a:pt x="2372456" y="207645"/>
                </a:cubicBezTo>
                <a:cubicBezTo>
                  <a:pt x="2377908" y="215500"/>
                  <a:pt x="2380045" y="222200"/>
                  <a:pt x="2378835" y="229970"/>
                </a:cubicBezTo>
                <a:cubicBezTo>
                  <a:pt x="2376416" y="245509"/>
                  <a:pt x="2360842" y="247534"/>
                  <a:pt x="2350750" y="255192"/>
                </a:cubicBezTo>
                <a:cubicBezTo>
                  <a:pt x="2368331" y="269873"/>
                  <a:pt x="2379449" y="268903"/>
                  <a:pt x="2391904" y="250155"/>
                </a:cubicBezTo>
                <a:cubicBezTo>
                  <a:pt x="2394168" y="246847"/>
                  <a:pt x="2397541" y="243554"/>
                  <a:pt x="2399818" y="239135"/>
                </a:cubicBezTo>
                <a:cubicBezTo>
                  <a:pt x="2405484" y="230310"/>
                  <a:pt x="2411134" y="222596"/>
                  <a:pt x="2422266" y="220514"/>
                </a:cubicBezTo>
                <a:cubicBezTo>
                  <a:pt x="2426722" y="219459"/>
                  <a:pt x="2426766" y="216122"/>
                  <a:pt x="2427932" y="211689"/>
                </a:cubicBezTo>
                <a:cubicBezTo>
                  <a:pt x="2430238" y="205046"/>
                  <a:pt x="2429241" y="196135"/>
                  <a:pt x="2435987" y="189548"/>
                </a:cubicBezTo>
                <a:cubicBezTo>
                  <a:pt x="2437056" y="192899"/>
                  <a:pt x="2438138" y="195137"/>
                  <a:pt x="2439205" y="198487"/>
                </a:cubicBezTo>
                <a:cubicBezTo>
                  <a:pt x="2445726" y="209692"/>
                  <a:pt x="2452360" y="212001"/>
                  <a:pt x="2463549" y="205469"/>
                </a:cubicBezTo>
                <a:cubicBezTo>
                  <a:pt x="2473627" y="198926"/>
                  <a:pt x="2484745" y="197955"/>
                  <a:pt x="2495819" y="200321"/>
                </a:cubicBezTo>
                <a:cubicBezTo>
                  <a:pt x="2503564" y="202644"/>
                  <a:pt x="2511322" y="203855"/>
                  <a:pt x="2520177" y="206192"/>
                </a:cubicBezTo>
                <a:cubicBezTo>
                  <a:pt x="2544534" y="212063"/>
                  <a:pt x="2568877" y="219047"/>
                  <a:pt x="2590929" y="231562"/>
                </a:cubicBezTo>
                <a:cubicBezTo>
                  <a:pt x="2599755" y="236123"/>
                  <a:pt x="2600795" y="241696"/>
                  <a:pt x="2596254" y="249424"/>
                </a:cubicBezTo>
                <a:cubicBezTo>
                  <a:pt x="2591728" y="256039"/>
                  <a:pt x="2586118" y="260416"/>
                  <a:pt x="2579399" y="264780"/>
                </a:cubicBezTo>
                <a:cubicBezTo>
                  <a:pt x="2572667" y="270254"/>
                  <a:pt x="2563740" y="273477"/>
                  <a:pt x="2556980" y="281175"/>
                </a:cubicBezTo>
                <a:cubicBezTo>
                  <a:pt x="2594746" y="280545"/>
                  <a:pt x="2630277" y="280998"/>
                  <a:pt x="2658406" y="252441"/>
                </a:cubicBezTo>
                <a:cubicBezTo>
                  <a:pt x="2661765" y="250259"/>
                  <a:pt x="2666235" y="248091"/>
                  <a:pt x="2670648" y="250372"/>
                </a:cubicBezTo>
                <a:cubicBezTo>
                  <a:pt x="2675046" y="253765"/>
                  <a:pt x="2678336" y="257143"/>
                  <a:pt x="2678251" y="263815"/>
                </a:cubicBezTo>
                <a:cubicBezTo>
                  <a:pt x="2678207" y="267152"/>
                  <a:pt x="2675945" y="270459"/>
                  <a:pt x="2673682" y="273766"/>
                </a:cubicBezTo>
                <a:cubicBezTo>
                  <a:pt x="2668016" y="282591"/>
                  <a:pt x="2659048" y="289150"/>
                  <a:pt x="2654478" y="299101"/>
                </a:cubicBezTo>
                <a:cubicBezTo>
                  <a:pt x="2649910" y="309052"/>
                  <a:pt x="2653043" y="324662"/>
                  <a:pt x="2660773" y="328097"/>
                </a:cubicBezTo>
                <a:cubicBezTo>
                  <a:pt x="2669599" y="332658"/>
                  <a:pt x="2676346" y="326071"/>
                  <a:pt x="2683079" y="320596"/>
                </a:cubicBezTo>
                <a:cubicBezTo>
                  <a:pt x="2687563" y="317317"/>
                  <a:pt x="2687620" y="312869"/>
                  <a:pt x="2688786" y="308435"/>
                </a:cubicBezTo>
                <a:cubicBezTo>
                  <a:pt x="2692429" y="284015"/>
                  <a:pt x="2701412" y="276344"/>
                  <a:pt x="2725812" y="278880"/>
                </a:cubicBezTo>
                <a:cubicBezTo>
                  <a:pt x="2736902" y="280133"/>
                  <a:pt x="2746908" y="279148"/>
                  <a:pt x="2756944" y="275940"/>
                </a:cubicBezTo>
                <a:cubicBezTo>
                  <a:pt x="2784831" y="266286"/>
                  <a:pt x="2811451" y="268849"/>
                  <a:pt x="2833361" y="292484"/>
                </a:cubicBezTo>
                <a:cubicBezTo>
                  <a:pt x="2844322" y="303745"/>
                  <a:pt x="2844322" y="303745"/>
                  <a:pt x="2853390" y="289404"/>
                </a:cubicBezTo>
                <a:cubicBezTo>
                  <a:pt x="2860194" y="278369"/>
                  <a:pt x="2880252" y="273064"/>
                  <a:pt x="2885704" y="280918"/>
                </a:cubicBezTo>
                <a:cubicBezTo>
                  <a:pt x="2894402" y="295487"/>
                  <a:pt x="2906602" y="296755"/>
                  <a:pt x="2921037" y="296939"/>
                </a:cubicBezTo>
                <a:cubicBezTo>
                  <a:pt x="2928823" y="295926"/>
                  <a:pt x="2937734" y="293815"/>
                  <a:pt x="2945436" y="299474"/>
                </a:cubicBezTo>
                <a:cubicBezTo>
                  <a:pt x="2954234" y="306259"/>
                  <a:pt x="2958718" y="302980"/>
                  <a:pt x="2963273" y="294141"/>
                </a:cubicBezTo>
                <a:cubicBezTo>
                  <a:pt x="2965551" y="289721"/>
                  <a:pt x="2967828" y="285302"/>
                  <a:pt x="2973337" y="288709"/>
                </a:cubicBezTo>
                <a:cubicBezTo>
                  <a:pt x="2977736" y="292101"/>
                  <a:pt x="2981025" y="295479"/>
                  <a:pt x="2977609" y="302109"/>
                </a:cubicBezTo>
                <a:cubicBezTo>
                  <a:pt x="2975331" y="306528"/>
                  <a:pt x="2971945" y="310934"/>
                  <a:pt x="2969652" y="316466"/>
                </a:cubicBezTo>
                <a:cubicBezTo>
                  <a:pt x="2961652" y="334157"/>
                  <a:pt x="2972586" y="347643"/>
                  <a:pt x="2991476" y="346772"/>
                </a:cubicBezTo>
                <a:cubicBezTo>
                  <a:pt x="2995918" y="346828"/>
                  <a:pt x="3000388" y="344661"/>
                  <a:pt x="3004843" y="343606"/>
                </a:cubicBezTo>
                <a:cubicBezTo>
                  <a:pt x="3009299" y="342550"/>
                  <a:pt x="3013754" y="341495"/>
                  <a:pt x="3017043" y="344873"/>
                </a:cubicBezTo>
                <a:cubicBezTo>
                  <a:pt x="3034610" y="360667"/>
                  <a:pt x="3054668" y="355363"/>
                  <a:pt x="3073586" y="352267"/>
                </a:cubicBezTo>
                <a:cubicBezTo>
                  <a:pt x="3075821" y="351184"/>
                  <a:pt x="3078042" y="351212"/>
                  <a:pt x="3076974" y="347862"/>
                </a:cubicBezTo>
                <a:cubicBezTo>
                  <a:pt x="3075906" y="344511"/>
                  <a:pt x="3075964" y="340064"/>
                  <a:pt x="3072675" y="336685"/>
                </a:cubicBezTo>
                <a:cubicBezTo>
                  <a:pt x="3070482" y="334432"/>
                  <a:pt x="3069329" y="337754"/>
                  <a:pt x="3068205" y="338852"/>
                </a:cubicBezTo>
                <a:cubicBezTo>
                  <a:pt x="3058113" y="346509"/>
                  <a:pt x="3049216" y="347508"/>
                  <a:pt x="3040417" y="340722"/>
                </a:cubicBezTo>
                <a:cubicBezTo>
                  <a:pt x="3030509" y="333923"/>
                  <a:pt x="3026223" y="321634"/>
                  <a:pt x="3029683" y="311670"/>
                </a:cubicBezTo>
                <a:cubicBezTo>
                  <a:pt x="3030864" y="306123"/>
                  <a:pt x="3034208" y="305054"/>
                  <a:pt x="3038594" y="309558"/>
                </a:cubicBezTo>
                <a:cubicBezTo>
                  <a:pt x="3046281" y="316330"/>
                  <a:pt x="3050751" y="314162"/>
                  <a:pt x="3058622" y="306478"/>
                </a:cubicBezTo>
                <a:cubicBezTo>
                  <a:pt x="3068771" y="294373"/>
                  <a:pt x="3092132" y="291335"/>
                  <a:pt x="3100916" y="299231"/>
                </a:cubicBezTo>
                <a:cubicBezTo>
                  <a:pt x="3107493" y="305989"/>
                  <a:pt x="3113045" y="306060"/>
                  <a:pt x="3119736" y="303920"/>
                </a:cubicBezTo>
                <a:cubicBezTo>
                  <a:pt x="3128646" y="301810"/>
                  <a:pt x="3137528" y="301923"/>
                  <a:pt x="3142954" y="312001"/>
                </a:cubicBezTo>
                <a:cubicBezTo>
                  <a:pt x="3146200" y="318716"/>
                  <a:pt x="3152890" y="316577"/>
                  <a:pt x="3158470" y="314423"/>
                </a:cubicBezTo>
                <a:cubicBezTo>
                  <a:pt x="3164050" y="312271"/>
                  <a:pt x="3169644" y="309005"/>
                  <a:pt x="3175168" y="311300"/>
                </a:cubicBezTo>
                <a:cubicBezTo>
                  <a:pt x="3182926" y="312511"/>
                  <a:pt x="3179496" y="320253"/>
                  <a:pt x="3183824" y="329205"/>
                </a:cubicBezTo>
                <a:cubicBezTo>
                  <a:pt x="3189673" y="305924"/>
                  <a:pt x="3210686" y="312865"/>
                  <a:pt x="3225248" y="303041"/>
                </a:cubicBezTo>
                <a:cubicBezTo>
                  <a:pt x="3222972" y="307461"/>
                  <a:pt x="3221832" y="309671"/>
                  <a:pt x="3220694" y="311880"/>
                </a:cubicBezTo>
                <a:cubicBezTo>
                  <a:pt x="3213818" y="328475"/>
                  <a:pt x="3218174" y="335203"/>
                  <a:pt x="3235940" y="335430"/>
                </a:cubicBezTo>
                <a:cubicBezTo>
                  <a:pt x="3248169" y="334474"/>
                  <a:pt x="3259272" y="334615"/>
                  <a:pt x="3271472" y="335883"/>
                </a:cubicBezTo>
                <a:cubicBezTo>
                  <a:pt x="3290306" y="339459"/>
                  <a:pt x="3307986" y="346358"/>
                  <a:pt x="3323390" y="357676"/>
                </a:cubicBezTo>
                <a:cubicBezTo>
                  <a:pt x="3335504" y="365615"/>
                  <a:pt x="3341084" y="363463"/>
                  <a:pt x="3345682" y="351288"/>
                </a:cubicBezTo>
                <a:cubicBezTo>
                  <a:pt x="3349198" y="336874"/>
                  <a:pt x="3357026" y="332525"/>
                  <a:pt x="3371419" y="336045"/>
                </a:cubicBezTo>
                <a:cubicBezTo>
                  <a:pt x="3380287" y="337270"/>
                  <a:pt x="3389142" y="339608"/>
                  <a:pt x="3399150" y="338623"/>
                </a:cubicBezTo>
                <a:cubicBezTo>
                  <a:pt x="3404701" y="338694"/>
                  <a:pt x="3410224" y="340989"/>
                  <a:pt x="3413485" y="346591"/>
                </a:cubicBezTo>
                <a:cubicBezTo>
                  <a:pt x="3414566" y="348829"/>
                  <a:pt x="3414538" y="351053"/>
                  <a:pt x="3417898" y="348872"/>
                </a:cubicBezTo>
                <a:cubicBezTo>
                  <a:pt x="3431350" y="339033"/>
                  <a:pt x="3446867" y="341456"/>
                  <a:pt x="3461287" y="342751"/>
                </a:cubicBezTo>
                <a:cubicBezTo>
                  <a:pt x="3475708" y="344048"/>
                  <a:pt x="3489046" y="343106"/>
                  <a:pt x="3500292" y="332127"/>
                </a:cubicBezTo>
                <a:cubicBezTo>
                  <a:pt x="3504790" y="327736"/>
                  <a:pt x="3508106" y="328890"/>
                  <a:pt x="3511366" y="334493"/>
                </a:cubicBezTo>
                <a:cubicBezTo>
                  <a:pt x="3517887" y="345697"/>
                  <a:pt x="3518998" y="345712"/>
                  <a:pt x="3527980" y="338041"/>
                </a:cubicBezTo>
                <a:cubicBezTo>
                  <a:pt x="3543695" y="324896"/>
                  <a:pt x="3560464" y="316212"/>
                  <a:pt x="3581490" y="322041"/>
                </a:cubicBezTo>
                <a:cubicBezTo>
                  <a:pt x="3588138" y="323238"/>
                  <a:pt x="3595882" y="325561"/>
                  <a:pt x="3603640" y="326772"/>
                </a:cubicBezTo>
                <a:cubicBezTo>
                  <a:pt x="3609164" y="329067"/>
                  <a:pt x="3616951" y="328054"/>
                  <a:pt x="3614602" y="338034"/>
                </a:cubicBezTo>
                <a:cubicBezTo>
                  <a:pt x="3613436" y="342467"/>
                  <a:pt x="3618930" y="346986"/>
                  <a:pt x="3622233" y="349253"/>
                </a:cubicBezTo>
                <a:cubicBezTo>
                  <a:pt x="3635458" y="357206"/>
                  <a:pt x="3649851" y="360726"/>
                  <a:pt x="3665424" y="358700"/>
                </a:cubicBezTo>
                <a:cubicBezTo>
                  <a:pt x="3678777" y="356646"/>
                  <a:pt x="3678791" y="355535"/>
                  <a:pt x="3676740" y="342163"/>
                </a:cubicBezTo>
                <a:cubicBezTo>
                  <a:pt x="3674618" y="334350"/>
                  <a:pt x="3675800" y="328805"/>
                  <a:pt x="3682532" y="323329"/>
                </a:cubicBezTo>
                <a:cubicBezTo>
                  <a:pt x="3680171" y="334420"/>
                  <a:pt x="3684513" y="342261"/>
                  <a:pt x="3694478" y="344613"/>
                </a:cubicBezTo>
                <a:cubicBezTo>
                  <a:pt x="3708884" y="347020"/>
                  <a:pt x="3721041" y="351625"/>
                  <a:pt x="3718565" y="371612"/>
                </a:cubicBezTo>
                <a:cubicBezTo>
                  <a:pt x="3726551" y="355031"/>
                  <a:pt x="3738778" y="354075"/>
                  <a:pt x="3753170" y="357594"/>
                </a:cubicBezTo>
                <a:cubicBezTo>
                  <a:pt x="3759804" y="359903"/>
                  <a:pt x="3765400" y="356638"/>
                  <a:pt x="3770994" y="353373"/>
                </a:cubicBezTo>
                <a:cubicBezTo>
                  <a:pt x="3786652" y="344676"/>
                  <a:pt x="3795492" y="348125"/>
                  <a:pt x="3798610" y="364847"/>
                </a:cubicBezTo>
                <a:cubicBezTo>
                  <a:pt x="3800718" y="373771"/>
                  <a:pt x="3804064" y="372701"/>
                  <a:pt x="3808576" y="367198"/>
                </a:cubicBezTo>
                <a:cubicBezTo>
                  <a:pt x="3815323" y="360611"/>
                  <a:pt x="3822027" y="357361"/>
                  <a:pt x="3831936" y="364159"/>
                </a:cubicBezTo>
                <a:cubicBezTo>
                  <a:pt x="3828562" y="367453"/>
                  <a:pt x="3825203" y="369635"/>
                  <a:pt x="3822954" y="371831"/>
                </a:cubicBezTo>
                <a:cubicBezTo>
                  <a:pt x="3817331" y="377319"/>
                  <a:pt x="3817261" y="382879"/>
                  <a:pt x="3823865" y="387412"/>
                </a:cubicBezTo>
                <a:cubicBezTo>
                  <a:pt x="3829361" y="391931"/>
                  <a:pt x="3833802" y="391986"/>
                  <a:pt x="3837218" y="385358"/>
                </a:cubicBezTo>
                <a:cubicBezTo>
                  <a:pt x="3846271" y="372127"/>
                  <a:pt x="3859681" y="365625"/>
                  <a:pt x="3871994" y="357997"/>
                </a:cubicBezTo>
                <a:cubicBezTo>
                  <a:pt x="3880934" y="353662"/>
                  <a:pt x="3889844" y="351552"/>
                  <a:pt x="3899795" y="355015"/>
                </a:cubicBezTo>
                <a:cubicBezTo>
                  <a:pt x="3909746" y="358479"/>
                  <a:pt x="3919740" y="358607"/>
                  <a:pt x="3929747" y="357621"/>
                </a:cubicBezTo>
                <a:cubicBezTo>
                  <a:pt x="3940879" y="355540"/>
                  <a:pt x="3953107" y="354582"/>
                  <a:pt x="3961876" y="363592"/>
                </a:cubicBezTo>
                <a:cubicBezTo>
                  <a:pt x="3971757" y="372615"/>
                  <a:pt x="3977351" y="369349"/>
                  <a:pt x="3985222" y="361665"/>
                </a:cubicBezTo>
                <a:cubicBezTo>
                  <a:pt x="3996440" y="352911"/>
                  <a:pt x="4003102" y="352996"/>
                  <a:pt x="4012968" y="363131"/>
                </a:cubicBezTo>
                <a:cubicBezTo>
                  <a:pt x="4016270" y="365398"/>
                  <a:pt x="4018448" y="368762"/>
                  <a:pt x="4020641" y="371014"/>
                </a:cubicBezTo>
                <a:cubicBezTo>
                  <a:pt x="4029410" y="380023"/>
                  <a:pt x="4039375" y="382374"/>
                  <a:pt x="4051603" y="381418"/>
                </a:cubicBezTo>
                <a:cubicBezTo>
                  <a:pt x="4061611" y="380434"/>
                  <a:pt x="4065041" y="372693"/>
                  <a:pt x="4068472" y="364951"/>
                </a:cubicBezTo>
                <a:cubicBezTo>
                  <a:pt x="4073040" y="355000"/>
                  <a:pt x="4086478" y="346274"/>
                  <a:pt x="4094194" y="350821"/>
                </a:cubicBezTo>
                <a:cubicBezTo>
                  <a:pt x="4111846" y="359943"/>
                  <a:pt x="4123050" y="352300"/>
                  <a:pt x="4136473" y="344687"/>
                </a:cubicBezTo>
                <a:cubicBezTo>
                  <a:pt x="4139818" y="343617"/>
                  <a:pt x="4144260" y="343674"/>
                  <a:pt x="4147605" y="342604"/>
                </a:cubicBezTo>
                <a:cubicBezTo>
                  <a:pt x="4167620" y="340635"/>
                  <a:pt x="4187508" y="348674"/>
                  <a:pt x="4209743" y="346733"/>
                </a:cubicBezTo>
                <a:cubicBezTo>
                  <a:pt x="4200774" y="353291"/>
                  <a:pt x="4197358" y="359921"/>
                  <a:pt x="4195024" y="368789"/>
                </a:cubicBezTo>
                <a:cubicBezTo>
                  <a:pt x="4193872" y="372110"/>
                  <a:pt x="4193814" y="376558"/>
                  <a:pt x="4190456" y="378740"/>
                </a:cubicBezTo>
                <a:cubicBezTo>
                  <a:pt x="4187082" y="382033"/>
                  <a:pt x="4184804" y="386453"/>
                  <a:pt x="4189203" y="389845"/>
                </a:cubicBezTo>
                <a:cubicBezTo>
                  <a:pt x="4193602" y="393238"/>
                  <a:pt x="4196948" y="392168"/>
                  <a:pt x="4200321" y="388875"/>
                </a:cubicBezTo>
                <a:cubicBezTo>
                  <a:pt x="4204820" y="384483"/>
                  <a:pt x="4208206" y="380079"/>
                  <a:pt x="4212706" y="375688"/>
                </a:cubicBezTo>
                <a:cubicBezTo>
                  <a:pt x="4216094" y="371282"/>
                  <a:pt x="4219410" y="372436"/>
                  <a:pt x="4221560" y="378024"/>
                </a:cubicBezTo>
                <a:cubicBezTo>
                  <a:pt x="4223723" y="382500"/>
                  <a:pt x="4223667" y="386949"/>
                  <a:pt x="4228066" y="390341"/>
                </a:cubicBezTo>
                <a:cubicBezTo>
                  <a:pt x="4232746" y="393459"/>
                  <a:pt x="4237646" y="395676"/>
                  <a:pt x="4242609" y="397008"/>
                </a:cubicBezTo>
                <a:lnTo>
                  <a:pt x="4250422" y="397717"/>
                </a:lnTo>
                <a:lnTo>
                  <a:pt x="4265890" y="390949"/>
                </a:lnTo>
                <a:cubicBezTo>
                  <a:pt x="4283158" y="381416"/>
                  <a:pt x="4295561" y="367519"/>
                  <a:pt x="4300432" y="345313"/>
                </a:cubicBezTo>
                <a:cubicBezTo>
                  <a:pt x="4303168" y="335284"/>
                  <a:pt x="4309200" y="327109"/>
                  <a:pt x="4319247" y="323364"/>
                </a:cubicBezTo>
                <a:cubicBezTo>
                  <a:pt x="4323293" y="321304"/>
                  <a:pt x="4327340" y="319242"/>
                  <a:pt x="4331626" y="318040"/>
                </a:cubicBezTo>
                <a:cubicBezTo>
                  <a:pt x="4340576" y="313678"/>
                  <a:pt x="4348910" y="310414"/>
                  <a:pt x="4352504" y="300145"/>
                </a:cubicBezTo>
                <a:cubicBezTo>
                  <a:pt x="4355721" y="291832"/>
                  <a:pt x="4357194" y="290493"/>
                  <a:pt x="4363650" y="297019"/>
                </a:cubicBezTo>
                <a:cubicBezTo>
                  <a:pt x="4369863" y="302685"/>
                  <a:pt x="4373910" y="300624"/>
                  <a:pt x="4376752" y="294269"/>
                </a:cubicBezTo>
                <a:cubicBezTo>
                  <a:pt x="4379218" y="289874"/>
                  <a:pt x="4380962" y="282900"/>
                  <a:pt x="4388303" y="282694"/>
                </a:cubicBezTo>
                <a:cubicBezTo>
                  <a:pt x="4391116" y="282831"/>
                  <a:pt x="4389536" y="280496"/>
                  <a:pt x="4389295" y="279637"/>
                </a:cubicBezTo>
                <a:cubicBezTo>
                  <a:pt x="4384555" y="272630"/>
                  <a:pt x="4386058" y="264800"/>
                  <a:pt x="4384990" y="257690"/>
                </a:cubicBezTo>
                <a:cubicBezTo>
                  <a:pt x="4384162" y="251439"/>
                  <a:pt x="4389064" y="249138"/>
                  <a:pt x="4394450" y="248553"/>
                </a:cubicBezTo>
                <a:cubicBezTo>
                  <a:pt x="4398978" y="248210"/>
                  <a:pt x="4401040" y="252262"/>
                  <a:pt x="4401146" y="255937"/>
                </a:cubicBezTo>
                <a:cubicBezTo>
                  <a:pt x="4401733" y="261329"/>
                  <a:pt x="4403178" y="266482"/>
                  <a:pt x="4403524" y="271015"/>
                </a:cubicBezTo>
                <a:cubicBezTo>
                  <a:pt x="4407118" y="260745"/>
                  <a:pt x="4408997" y="250957"/>
                  <a:pt x="4411734" y="240927"/>
                </a:cubicBezTo>
                <a:cubicBezTo>
                  <a:pt x="4414470" y="230898"/>
                  <a:pt x="4418545" y="222346"/>
                  <a:pt x="4426772" y="215407"/>
                </a:cubicBezTo>
                <a:cubicBezTo>
                  <a:pt x="4430578" y="212487"/>
                  <a:pt x="4432774" y="213724"/>
                  <a:pt x="4433979" y="218017"/>
                </a:cubicBezTo>
                <a:cubicBezTo>
                  <a:pt x="4435423" y="223169"/>
                  <a:pt x="4434055" y="228183"/>
                  <a:pt x="4431829" y="233439"/>
                </a:cubicBezTo>
                <a:cubicBezTo>
                  <a:pt x="4429844" y="239553"/>
                  <a:pt x="4426762" y="245048"/>
                  <a:pt x="4428688" y="251918"/>
                </a:cubicBezTo>
                <a:cubicBezTo>
                  <a:pt x="4435818" y="244361"/>
                  <a:pt x="4444632" y="242815"/>
                  <a:pt x="4454892" y="246420"/>
                </a:cubicBezTo>
                <a:cubicBezTo>
                  <a:pt x="4451434" y="253874"/>
                  <a:pt x="4445778" y="260091"/>
                  <a:pt x="4441222" y="266926"/>
                </a:cubicBezTo>
                <a:cubicBezTo>
                  <a:pt x="4435432" y="275960"/>
                  <a:pt x="4434170" y="284650"/>
                  <a:pt x="4437917" y="294713"/>
                </a:cubicBezTo>
                <a:cubicBezTo>
                  <a:pt x="4439121" y="299006"/>
                  <a:pt x="4441692" y="298285"/>
                  <a:pt x="4443784" y="295846"/>
                </a:cubicBezTo>
                <a:cubicBezTo>
                  <a:pt x="4446250" y="291450"/>
                  <a:pt x="4448716" y="287053"/>
                  <a:pt x="4451182" y="282657"/>
                </a:cubicBezTo>
                <a:cubicBezTo>
                  <a:pt x="4459198" y="268368"/>
                  <a:pt x="4462628" y="267406"/>
                  <a:pt x="4475055" y="278740"/>
                </a:cubicBezTo>
                <a:cubicBezTo>
                  <a:pt x="4475055" y="278740"/>
                  <a:pt x="4475912" y="278500"/>
                  <a:pt x="4476770" y="278258"/>
                </a:cubicBezTo>
                <a:cubicBezTo>
                  <a:pt x="4481116" y="264074"/>
                  <a:pt x="4491432" y="254696"/>
                  <a:pt x="4504429" y="248272"/>
                </a:cubicBezTo>
                <a:cubicBezTo>
                  <a:pt x="4521230" y="238930"/>
                  <a:pt x="4538996" y="233021"/>
                  <a:pt x="4551433" y="214713"/>
                </a:cubicBezTo>
                <a:cubicBezTo>
                  <a:pt x="4552502" y="221823"/>
                  <a:pt x="4550276" y="227079"/>
                  <a:pt x="4549150" y="232951"/>
                </a:cubicBezTo>
                <a:cubicBezTo>
                  <a:pt x="4548128" y="242500"/>
                  <a:pt x="4549708" y="244836"/>
                  <a:pt x="4559996" y="241950"/>
                </a:cubicBezTo>
                <a:cubicBezTo>
                  <a:pt x="4572858" y="238342"/>
                  <a:pt x="4586442" y="237312"/>
                  <a:pt x="4599004" y="245829"/>
                </a:cubicBezTo>
                <a:cubicBezTo>
                  <a:pt x="4603638" y="249161"/>
                  <a:pt x="4607655" y="253590"/>
                  <a:pt x="4611432" y="257163"/>
                </a:cubicBezTo>
                <a:cubicBezTo>
                  <a:pt x="4616788" y="263071"/>
                  <a:pt x="4623136" y="265920"/>
                  <a:pt x="4630342" y="268531"/>
                </a:cubicBezTo>
                <a:cubicBezTo>
                  <a:pt x="4636209" y="269663"/>
                  <a:pt x="4638675" y="265267"/>
                  <a:pt x="4642722" y="263207"/>
                </a:cubicBezTo>
                <a:cubicBezTo>
                  <a:pt x="4649956" y="259325"/>
                  <a:pt x="4657162" y="261934"/>
                  <a:pt x="4660428" y="270281"/>
                </a:cubicBezTo>
                <a:cubicBezTo>
                  <a:pt x="4662730" y="275192"/>
                  <a:pt x="4665033" y="280104"/>
                  <a:pt x="4667336" y="285014"/>
                </a:cubicBezTo>
                <a:cubicBezTo>
                  <a:pt x="4671458" y="293120"/>
                  <a:pt x="4670812" y="300711"/>
                  <a:pt x="4663202" y="306550"/>
                </a:cubicBezTo>
                <a:cubicBezTo>
                  <a:pt x="4657682" y="309951"/>
                  <a:pt x="4657517" y="319259"/>
                  <a:pt x="4649936" y="318607"/>
                </a:cubicBezTo>
                <a:cubicBezTo>
                  <a:pt x="4643452" y="318573"/>
                  <a:pt x="4641284" y="310845"/>
                  <a:pt x="4636410" y="306655"/>
                </a:cubicBezTo>
                <a:cubicBezTo>
                  <a:pt x="4631294" y="301607"/>
                  <a:pt x="4627866" y="302568"/>
                  <a:pt x="4624782" y="308064"/>
                </a:cubicBezTo>
                <a:cubicBezTo>
                  <a:pt x="4618134" y="317338"/>
                  <a:pt x="4614916" y="325650"/>
                  <a:pt x="4619762" y="336331"/>
                </a:cubicBezTo>
                <a:lnTo>
                  <a:pt x="4620237" y="338022"/>
                </a:lnTo>
                <a:lnTo>
                  <a:pt x="4620748" y="338627"/>
                </a:lnTo>
                <a:lnTo>
                  <a:pt x="4629146" y="345856"/>
                </a:lnTo>
                <a:lnTo>
                  <a:pt x="4647494" y="334227"/>
                </a:lnTo>
                <a:cubicBezTo>
                  <a:pt x="4654600" y="328645"/>
                  <a:pt x="4661173" y="322401"/>
                  <a:pt x="4667565" y="315515"/>
                </a:cubicBezTo>
                <a:cubicBezTo>
                  <a:pt x="4673596" y="307339"/>
                  <a:pt x="4682064" y="301260"/>
                  <a:pt x="4692354" y="298374"/>
                </a:cubicBezTo>
                <a:cubicBezTo>
                  <a:pt x="4701168" y="296829"/>
                  <a:pt x="4704492" y="292192"/>
                  <a:pt x="4702941" y="283365"/>
                </a:cubicBezTo>
                <a:cubicBezTo>
                  <a:pt x="4702354" y="277971"/>
                  <a:pt x="4704444" y="275533"/>
                  <a:pt x="4709694" y="277765"/>
                </a:cubicBezTo>
                <a:cubicBezTo>
                  <a:pt x="4716284" y="281475"/>
                  <a:pt x="4721188" y="279173"/>
                  <a:pt x="4724888" y="272578"/>
                </a:cubicBezTo>
                <a:cubicBezTo>
                  <a:pt x="4731804" y="257672"/>
                  <a:pt x="4747268" y="246852"/>
                  <a:pt x="4745640" y="227858"/>
                </a:cubicBezTo>
                <a:cubicBezTo>
                  <a:pt x="4746497" y="227617"/>
                  <a:pt x="4746256" y="226759"/>
                  <a:pt x="4746873" y="225659"/>
                </a:cubicBezTo>
                <a:cubicBezTo>
                  <a:pt x="4748964" y="223221"/>
                  <a:pt x="4750197" y="221023"/>
                  <a:pt x="4754108" y="221778"/>
                </a:cubicBezTo>
                <a:cubicBezTo>
                  <a:pt x="4757162" y="222773"/>
                  <a:pt x="4759358" y="224010"/>
                  <a:pt x="4760322" y="227445"/>
                </a:cubicBezTo>
                <a:cubicBezTo>
                  <a:pt x="4761526" y="231738"/>
                  <a:pt x="4759676" y="235035"/>
                  <a:pt x="4758683" y="238092"/>
                </a:cubicBezTo>
                <a:cubicBezTo>
                  <a:pt x="4755466" y="246405"/>
                  <a:pt x="4751390" y="254957"/>
                  <a:pt x="4748172" y="263269"/>
                </a:cubicBezTo>
                <a:cubicBezTo>
                  <a:pt x="4747314" y="263510"/>
                  <a:pt x="4747556" y="264369"/>
                  <a:pt x="4747796" y="265226"/>
                </a:cubicBezTo>
                <a:cubicBezTo>
                  <a:pt x="4746940" y="265467"/>
                  <a:pt x="4747180" y="266325"/>
                  <a:pt x="4746323" y="266567"/>
                </a:cubicBezTo>
                <a:cubicBezTo>
                  <a:pt x="4747180" y="266325"/>
                  <a:pt x="4748038" y="266086"/>
                  <a:pt x="4748894" y="265845"/>
                </a:cubicBezTo>
                <a:cubicBezTo>
                  <a:pt x="4748894" y="265845"/>
                  <a:pt x="4749512" y="264746"/>
                  <a:pt x="4750369" y="264506"/>
                </a:cubicBezTo>
                <a:cubicBezTo>
                  <a:pt x="4757122" y="258907"/>
                  <a:pt x="4764733" y="253067"/>
                  <a:pt x="4771487" y="247468"/>
                </a:cubicBezTo>
                <a:cubicBezTo>
                  <a:pt x="4779955" y="241388"/>
                  <a:pt x="4788424" y="235308"/>
                  <a:pt x="4792874" y="224798"/>
                </a:cubicBezTo>
                <a:cubicBezTo>
                  <a:pt x="4795234" y="216727"/>
                  <a:pt x="4799762" y="216383"/>
                  <a:pt x="4806592" y="220951"/>
                </a:cubicBezTo>
                <a:cubicBezTo>
                  <a:pt x="4812566" y="225759"/>
                  <a:pt x="4812055" y="230533"/>
                  <a:pt x="4808972" y="236029"/>
                </a:cubicBezTo>
                <a:cubicBezTo>
                  <a:pt x="4805138" y="245440"/>
                  <a:pt x="4801303" y="254852"/>
                  <a:pt x="4798326" y="264022"/>
                </a:cubicBezTo>
                <a:cubicBezTo>
                  <a:pt x="4794868" y="271475"/>
                  <a:pt x="4794222" y="279065"/>
                  <a:pt x="4796390" y="286794"/>
                </a:cubicBezTo>
                <a:cubicBezTo>
                  <a:pt x="4802767" y="283153"/>
                  <a:pt x="4802796" y="276661"/>
                  <a:pt x="4804164" y="271647"/>
                </a:cubicBezTo>
                <a:cubicBezTo>
                  <a:pt x="4806418" y="259900"/>
                  <a:pt x="4813066" y="250626"/>
                  <a:pt x="4824588" y="245542"/>
                </a:cubicBezTo>
                <a:cubicBezTo>
                  <a:pt x="4835253" y="240698"/>
                  <a:pt x="4846399" y="237572"/>
                  <a:pt x="4855484" y="230393"/>
                </a:cubicBezTo>
                <a:cubicBezTo>
                  <a:pt x="4868374" y="220295"/>
                  <a:pt x="4876572" y="219848"/>
                  <a:pt x="4887766" y="233380"/>
                </a:cubicBezTo>
                <a:cubicBezTo>
                  <a:pt x="4893604" y="241005"/>
                  <a:pt x="4900223" y="238222"/>
                  <a:pt x="4903200" y="229051"/>
                </a:cubicBezTo>
                <a:cubicBezTo>
                  <a:pt x="4906283" y="223556"/>
                  <a:pt x="4906312" y="217064"/>
                  <a:pt x="4912448" y="212564"/>
                </a:cubicBezTo>
                <a:cubicBezTo>
                  <a:pt x="4918956" y="220927"/>
                  <a:pt x="4926971" y="227247"/>
                  <a:pt x="4935432" y="233094"/>
                </a:cubicBezTo>
                <a:lnTo>
                  <a:pt x="4948157" y="241870"/>
                </a:lnTo>
                <a:lnTo>
                  <a:pt x="4959700" y="232845"/>
                </a:lnTo>
                <a:cubicBezTo>
                  <a:pt x="4961936" y="231762"/>
                  <a:pt x="4964198" y="228454"/>
                  <a:pt x="4967502" y="230721"/>
                </a:cubicBezTo>
                <a:cubicBezTo>
                  <a:pt x="4970804" y="232987"/>
                  <a:pt x="4971872" y="236337"/>
                  <a:pt x="4970719" y="239659"/>
                </a:cubicBezTo>
                <a:lnTo>
                  <a:pt x="4966645" y="256975"/>
                </a:lnTo>
                <a:lnTo>
                  <a:pt x="4981518" y="273530"/>
                </a:lnTo>
                <a:lnTo>
                  <a:pt x="4987020" y="267671"/>
                </a:lnTo>
                <a:cubicBezTo>
                  <a:pt x="4991548" y="261055"/>
                  <a:pt x="4997140" y="257790"/>
                  <a:pt x="5002594" y="265645"/>
                </a:cubicBezTo>
                <a:cubicBezTo>
                  <a:pt x="5004786" y="267897"/>
                  <a:pt x="5006993" y="269037"/>
                  <a:pt x="5009228" y="267953"/>
                </a:cubicBezTo>
                <a:cubicBezTo>
                  <a:pt x="5014822" y="264689"/>
                  <a:pt x="5021470" y="265885"/>
                  <a:pt x="5027036" y="264844"/>
                </a:cubicBezTo>
                <a:cubicBezTo>
                  <a:pt x="5043706" y="263945"/>
                  <a:pt x="5048188" y="260666"/>
                  <a:pt x="5052829" y="245154"/>
                </a:cubicBezTo>
                <a:cubicBezTo>
                  <a:pt x="5056344" y="230741"/>
                  <a:pt x="5065312" y="224183"/>
                  <a:pt x="5080872" y="223269"/>
                </a:cubicBezTo>
                <a:cubicBezTo>
                  <a:pt x="5085314" y="223325"/>
                  <a:pt x="5090851" y="224508"/>
                  <a:pt x="5095293" y="224565"/>
                </a:cubicBezTo>
                <a:cubicBezTo>
                  <a:pt x="5130852" y="222794"/>
                  <a:pt x="5159864" y="212042"/>
                  <a:pt x="5178054" y="178909"/>
                </a:cubicBezTo>
                <a:cubicBezTo>
                  <a:pt x="5184859" y="167874"/>
                  <a:pt x="5194951" y="160218"/>
                  <a:pt x="5208289" y="159276"/>
                </a:cubicBezTo>
                <a:cubicBezTo>
                  <a:pt x="5213856" y="158234"/>
                  <a:pt x="5219422" y="157193"/>
                  <a:pt x="5224974" y="157264"/>
                </a:cubicBezTo>
                <a:cubicBezTo>
                  <a:pt x="5237216" y="155196"/>
                  <a:pt x="5248334" y="154226"/>
                  <a:pt x="5256248" y="143204"/>
                </a:cubicBezTo>
                <a:cubicBezTo>
                  <a:pt x="5263024" y="134394"/>
                  <a:pt x="5265258" y="133311"/>
                  <a:pt x="5270684" y="143389"/>
                </a:cubicBezTo>
                <a:cubicBezTo>
                  <a:pt x="5276121" y="152356"/>
                  <a:pt x="5281688" y="151314"/>
                  <a:pt x="5287324" y="144714"/>
                </a:cubicBezTo>
                <a:cubicBezTo>
                  <a:pt x="5291822" y="140322"/>
                  <a:pt x="5296364" y="132595"/>
                  <a:pt x="5305218" y="134931"/>
                </a:cubicBezTo>
                <a:cubicBezTo>
                  <a:pt x="5308535" y="136086"/>
                  <a:pt x="5307466" y="132736"/>
                  <a:pt x="5307481" y="131624"/>
                </a:cubicBezTo>
                <a:cubicBezTo>
                  <a:pt x="5304277" y="121574"/>
                  <a:pt x="5308832" y="112735"/>
                  <a:pt x="5310056" y="103853"/>
                </a:cubicBezTo>
                <a:cubicBezTo>
                  <a:pt x="5311266" y="96084"/>
                  <a:pt x="5317942" y="95057"/>
                  <a:pt x="5324590" y="96254"/>
                </a:cubicBezTo>
                <a:cubicBezTo>
                  <a:pt x="5330128" y="97437"/>
                  <a:pt x="5331166" y="103011"/>
                  <a:pt x="5330000" y="107445"/>
                </a:cubicBezTo>
                <a:cubicBezTo>
                  <a:pt x="5328804" y="114102"/>
                  <a:pt x="5328720" y="120774"/>
                  <a:pt x="5327538" y="126319"/>
                </a:cubicBezTo>
                <a:cubicBezTo>
                  <a:pt x="5335452" y="115299"/>
                  <a:pt x="5341146" y="104250"/>
                  <a:pt x="5347950" y="93215"/>
                </a:cubicBezTo>
                <a:cubicBezTo>
                  <a:pt x="5354754" y="82181"/>
                  <a:pt x="5362640" y="73383"/>
                  <a:pt x="5374924" y="67980"/>
                </a:cubicBezTo>
                <a:cubicBezTo>
                  <a:pt x="5380506" y="65826"/>
                  <a:pt x="5382698" y="68078"/>
                  <a:pt x="5382626" y="73638"/>
                </a:cubicBezTo>
                <a:cubicBezTo>
                  <a:pt x="5382542" y="80310"/>
                  <a:pt x="5379140" y="85828"/>
                  <a:pt x="5374627" y="91331"/>
                </a:cubicBezTo>
                <a:cubicBezTo>
                  <a:pt x="5370100" y="97946"/>
                  <a:pt x="5364478" y="103435"/>
                  <a:pt x="5364364" y="112331"/>
                </a:cubicBezTo>
                <a:cubicBezTo>
                  <a:pt x="5375553" y="105800"/>
                  <a:pt x="5386643" y="107054"/>
                  <a:pt x="5397647" y="114980"/>
                </a:cubicBezTo>
                <a:cubicBezTo>
                  <a:pt x="5390886" y="122678"/>
                  <a:pt x="5381932" y="128125"/>
                  <a:pt x="5374074" y="134698"/>
                </a:cubicBezTo>
                <a:cubicBezTo>
                  <a:pt x="5363968" y="143466"/>
                  <a:pt x="5359398" y="153418"/>
                  <a:pt x="5360338" y="166775"/>
                </a:cubicBezTo>
                <a:cubicBezTo>
                  <a:pt x="5360268" y="172335"/>
                  <a:pt x="5363599" y="172377"/>
                  <a:pt x="5366958" y="170196"/>
                </a:cubicBezTo>
                <a:cubicBezTo>
                  <a:pt x="5371456" y="165804"/>
                  <a:pt x="5375956" y="161414"/>
                  <a:pt x="5380452" y="157022"/>
                </a:cubicBezTo>
                <a:cubicBezTo>
                  <a:pt x="5395072" y="142751"/>
                  <a:pt x="5399514" y="142808"/>
                  <a:pt x="5410390" y="160740"/>
                </a:cubicBezTo>
                <a:cubicBezTo>
                  <a:pt x="5410390" y="160740"/>
                  <a:pt x="5411500" y="160754"/>
                  <a:pt x="5412611" y="160769"/>
                </a:cubicBezTo>
                <a:cubicBezTo>
                  <a:pt x="5422803" y="145328"/>
                  <a:pt x="5438446" y="137743"/>
                  <a:pt x="5456256" y="134633"/>
                </a:cubicBezTo>
                <a:cubicBezTo>
                  <a:pt x="5479644" y="129371"/>
                  <a:pt x="5502976" y="128556"/>
                  <a:pt x="5524300" y="111034"/>
                </a:cubicBezTo>
                <a:cubicBezTo>
                  <a:pt x="5523076" y="119915"/>
                  <a:pt x="5518564" y="125418"/>
                  <a:pt x="5515148" y="132048"/>
                </a:cubicBezTo>
                <a:cubicBezTo>
                  <a:pt x="5510564" y="143111"/>
                  <a:pt x="5511632" y="146461"/>
                  <a:pt x="5524956" y="146631"/>
                </a:cubicBezTo>
                <a:cubicBezTo>
                  <a:pt x="5541611" y="146844"/>
                  <a:pt x="5558224" y="150391"/>
                  <a:pt x="5570254" y="165003"/>
                </a:cubicBezTo>
                <a:cubicBezTo>
                  <a:pt x="5574624" y="170619"/>
                  <a:pt x="5577871" y="177334"/>
                  <a:pt x="5581131" y="182936"/>
                </a:cubicBezTo>
                <a:cubicBezTo>
                  <a:pt x="5585458" y="191889"/>
                  <a:pt x="5592050" y="197533"/>
                  <a:pt x="5599752" y="203192"/>
                </a:cubicBezTo>
                <a:cubicBezTo>
                  <a:pt x="5606372" y="206613"/>
                  <a:pt x="5610870" y="202222"/>
                  <a:pt x="5616436" y="201181"/>
                </a:cubicBezTo>
                <a:cubicBezTo>
                  <a:pt x="5626458" y="199085"/>
                  <a:pt x="5634158" y="204744"/>
                  <a:pt x="5635128" y="215877"/>
                </a:cubicBezTo>
                <a:cubicBezTo>
                  <a:pt x="5636152" y="222563"/>
                  <a:pt x="5637178" y="229249"/>
                  <a:pt x="5638204" y="235935"/>
                </a:cubicBezTo>
                <a:cubicBezTo>
                  <a:pt x="5640282" y="247083"/>
                  <a:pt x="5636837" y="255937"/>
                  <a:pt x="5625678" y="260243"/>
                </a:cubicBezTo>
                <a:cubicBezTo>
                  <a:pt x="5617878" y="262367"/>
                  <a:pt x="5614404" y="273446"/>
                  <a:pt x="5605564" y="269996"/>
                </a:cubicBezTo>
                <a:cubicBezTo>
                  <a:pt x="5597819" y="267673"/>
                  <a:pt x="5597946" y="257665"/>
                  <a:pt x="5593591" y="250936"/>
                </a:cubicBezTo>
                <a:cubicBezTo>
                  <a:pt x="5589248" y="243096"/>
                  <a:pt x="5584806" y="243040"/>
                  <a:pt x="5579184" y="248529"/>
                </a:cubicBezTo>
                <a:cubicBezTo>
                  <a:pt x="5567967" y="257283"/>
                  <a:pt x="5561192" y="266094"/>
                  <a:pt x="5563229" y="280577"/>
                </a:cubicBezTo>
                <a:cubicBezTo>
                  <a:pt x="5564268" y="286152"/>
                  <a:pt x="5563100" y="290585"/>
                  <a:pt x="5563030" y="296145"/>
                </a:cubicBezTo>
                <a:cubicBezTo>
                  <a:pt x="5563030" y="296145"/>
                  <a:pt x="5561919" y="296131"/>
                  <a:pt x="5561906" y="297243"/>
                </a:cubicBezTo>
                <a:cubicBezTo>
                  <a:pt x="5563016" y="297257"/>
                  <a:pt x="5564126" y="297271"/>
                  <a:pt x="5564126" y="297271"/>
                </a:cubicBezTo>
                <a:cubicBezTo>
                  <a:pt x="5587500" y="293120"/>
                  <a:pt x="5607600" y="284480"/>
                  <a:pt x="5627743" y="272503"/>
                </a:cubicBezTo>
                <a:cubicBezTo>
                  <a:pt x="5637835" y="264846"/>
                  <a:pt x="5650105" y="260554"/>
                  <a:pt x="5663430" y="260724"/>
                </a:cubicBezTo>
                <a:cubicBezTo>
                  <a:pt x="5674519" y="261978"/>
                  <a:pt x="5680128" y="257601"/>
                  <a:pt x="5681379" y="246495"/>
                </a:cubicBezTo>
                <a:cubicBezTo>
                  <a:pt x="5682576" y="239837"/>
                  <a:pt x="5685936" y="237656"/>
                  <a:pt x="5691430" y="242174"/>
                </a:cubicBezTo>
                <a:cubicBezTo>
                  <a:pt x="5698007" y="248931"/>
                  <a:pt x="5704684" y="247904"/>
                  <a:pt x="5711430" y="241317"/>
                </a:cubicBezTo>
                <a:cubicBezTo>
                  <a:pt x="5724954" y="225919"/>
                  <a:pt x="5747260" y="218418"/>
                  <a:pt x="5752000" y="195124"/>
                </a:cubicBezTo>
                <a:cubicBezTo>
                  <a:pt x="5753110" y="195138"/>
                  <a:pt x="5753124" y="194026"/>
                  <a:pt x="5754248" y="192928"/>
                </a:cubicBezTo>
                <a:cubicBezTo>
                  <a:pt x="5757608" y="190747"/>
                  <a:pt x="5759856" y="188551"/>
                  <a:pt x="5764270" y="190832"/>
                </a:cubicBezTo>
                <a:cubicBezTo>
                  <a:pt x="5767572" y="193098"/>
                  <a:pt x="5769766" y="195350"/>
                  <a:pt x="5769708" y="199798"/>
                </a:cubicBezTo>
                <a:cubicBezTo>
                  <a:pt x="5769638" y="205358"/>
                  <a:pt x="5766264" y="208651"/>
                  <a:pt x="5764000" y="211959"/>
                </a:cubicBezTo>
                <a:cubicBezTo>
                  <a:pt x="5757225" y="220770"/>
                  <a:pt x="5749340" y="229567"/>
                  <a:pt x="5742563" y="238377"/>
                </a:cubicBezTo>
                <a:cubicBezTo>
                  <a:pt x="5741453" y="238363"/>
                  <a:pt x="5741439" y="239475"/>
                  <a:pt x="5741425" y="240587"/>
                </a:cubicBezTo>
                <a:cubicBezTo>
                  <a:pt x="5740314" y="240573"/>
                  <a:pt x="5740300" y="241685"/>
                  <a:pt x="5739190" y="241671"/>
                </a:cubicBezTo>
                <a:cubicBezTo>
                  <a:pt x="5740300" y="241685"/>
                  <a:pt x="5741412" y="241699"/>
                  <a:pt x="5742520" y="241713"/>
                </a:cubicBezTo>
                <a:cubicBezTo>
                  <a:pt x="5742520" y="241713"/>
                  <a:pt x="5743646" y="240616"/>
                  <a:pt x="5744756" y="240630"/>
                </a:cubicBezTo>
                <a:cubicBezTo>
                  <a:pt x="5754806" y="236310"/>
                  <a:pt x="5765966" y="232003"/>
                  <a:pt x="5776016" y="227683"/>
                </a:cubicBezTo>
                <a:cubicBezTo>
                  <a:pt x="5788286" y="223390"/>
                  <a:pt x="5800556" y="219098"/>
                  <a:pt x="5809582" y="208091"/>
                </a:cubicBezTo>
                <a:cubicBezTo>
                  <a:pt x="5815247" y="199267"/>
                  <a:pt x="5820785" y="200450"/>
                  <a:pt x="5827348" y="208319"/>
                </a:cubicBezTo>
                <a:cubicBezTo>
                  <a:pt x="5832800" y="216173"/>
                  <a:pt x="5830509" y="221704"/>
                  <a:pt x="5824886" y="227194"/>
                </a:cubicBezTo>
                <a:cubicBezTo>
                  <a:pt x="5816986" y="237102"/>
                  <a:pt x="5809086" y="247012"/>
                  <a:pt x="5802297" y="256933"/>
                </a:cubicBezTo>
                <a:cubicBezTo>
                  <a:pt x="5795535" y="264633"/>
                  <a:pt x="5792090" y="273486"/>
                  <a:pt x="5791963" y="283493"/>
                </a:cubicBezTo>
                <a:cubicBezTo>
                  <a:pt x="5800874" y="281383"/>
                  <a:pt x="5803194" y="273628"/>
                  <a:pt x="5806596" y="268110"/>
                </a:cubicBezTo>
                <a:cubicBezTo>
                  <a:pt x="5813428" y="254851"/>
                  <a:pt x="5824645" y="246097"/>
                  <a:pt x="5840218" y="244071"/>
                </a:cubicBezTo>
                <a:cubicBezTo>
                  <a:pt x="5854682" y="242031"/>
                  <a:pt x="5869117" y="242216"/>
                  <a:pt x="5882512" y="236825"/>
                </a:cubicBezTo>
                <a:cubicBezTo>
                  <a:pt x="5901487" y="229283"/>
                  <a:pt x="5911452" y="231634"/>
                  <a:pt x="5920080" y="251762"/>
                </a:cubicBezTo>
                <a:cubicBezTo>
                  <a:pt x="5924380" y="262939"/>
                  <a:pt x="5933276" y="261939"/>
                  <a:pt x="5940066" y="252017"/>
                </a:cubicBezTo>
                <a:cubicBezTo>
                  <a:pt x="5945689" y="246528"/>
                  <a:pt x="5948009" y="238773"/>
                  <a:pt x="5956934" y="235550"/>
                </a:cubicBezTo>
                <a:cubicBezTo>
                  <a:pt x="5966616" y="260141"/>
                  <a:pt x="5986390" y="277075"/>
                  <a:pt x="6001666" y="298401"/>
                </a:cubicBezTo>
                <a:cubicBezTo>
                  <a:pt x="6019134" y="321978"/>
                  <a:pt x="6027704" y="346556"/>
                  <a:pt x="6010680" y="375254"/>
                </a:cubicBezTo>
                <a:cubicBezTo>
                  <a:pt x="6002709" y="390723"/>
                  <a:pt x="5994738" y="406192"/>
                  <a:pt x="5985672" y="420534"/>
                </a:cubicBezTo>
                <a:cubicBezTo>
                  <a:pt x="5978882" y="430457"/>
                  <a:pt x="5968789" y="438113"/>
                  <a:pt x="5956531" y="441293"/>
                </a:cubicBezTo>
                <a:cubicBezTo>
                  <a:pt x="5955508" y="434607"/>
                  <a:pt x="5956674" y="430174"/>
                  <a:pt x="5954524" y="424586"/>
                </a:cubicBezTo>
                <a:cubicBezTo>
                  <a:pt x="5936630" y="434367"/>
                  <a:pt x="5929870" y="442066"/>
                  <a:pt x="5924090" y="459786"/>
                </a:cubicBezTo>
                <a:cubicBezTo>
                  <a:pt x="5919522" y="469738"/>
                  <a:pt x="5913870" y="477451"/>
                  <a:pt x="5902752" y="478420"/>
                </a:cubicBezTo>
                <a:cubicBezTo>
                  <a:pt x="5890524" y="479377"/>
                  <a:pt x="5879350" y="484796"/>
                  <a:pt x="5869314" y="488005"/>
                </a:cubicBezTo>
                <a:cubicBezTo>
                  <a:pt x="5858154" y="492310"/>
                  <a:pt x="5847036" y="493281"/>
                  <a:pt x="5837072" y="490930"/>
                </a:cubicBezTo>
                <a:cubicBezTo>
                  <a:pt x="5818252" y="486241"/>
                  <a:pt x="5810437" y="489478"/>
                  <a:pt x="5806879" y="507227"/>
                </a:cubicBezTo>
                <a:cubicBezTo>
                  <a:pt x="5804488" y="520542"/>
                  <a:pt x="5797740" y="527129"/>
                  <a:pt x="5786566" y="532548"/>
                </a:cubicBezTo>
                <a:cubicBezTo>
                  <a:pt x="5781000" y="533588"/>
                  <a:pt x="5775406" y="536854"/>
                  <a:pt x="5769812" y="540119"/>
                </a:cubicBezTo>
                <a:cubicBezTo>
                  <a:pt x="5739648" y="554192"/>
                  <a:pt x="5705226" y="553754"/>
                  <a:pt x="5674023" y="562253"/>
                </a:cubicBezTo>
                <a:cubicBezTo>
                  <a:pt x="5665111" y="564364"/>
                  <a:pt x="5656214" y="565362"/>
                  <a:pt x="5646236" y="564122"/>
                </a:cubicBezTo>
                <a:cubicBezTo>
                  <a:pt x="5618489" y="562657"/>
                  <a:pt x="5609522" y="569216"/>
                  <a:pt x="5600300" y="595789"/>
                </a:cubicBezTo>
                <a:cubicBezTo>
                  <a:pt x="5596826" y="606867"/>
                  <a:pt x="5591161" y="615692"/>
                  <a:pt x="5582193" y="622251"/>
                </a:cubicBezTo>
                <a:lnTo>
                  <a:pt x="5574107" y="633119"/>
                </a:lnTo>
                <a:lnTo>
                  <a:pt x="5575366" y="633723"/>
                </a:lnTo>
                <a:cubicBezTo>
                  <a:pt x="5579891" y="634133"/>
                  <a:pt x="5580724" y="630211"/>
                  <a:pt x="5583222" y="628106"/>
                </a:cubicBezTo>
                <a:cubicBezTo>
                  <a:pt x="5587647" y="624176"/>
                  <a:pt x="5593472" y="625704"/>
                  <a:pt x="5597684" y="632418"/>
                </a:cubicBezTo>
                <a:lnTo>
                  <a:pt x="5601887" y="638389"/>
                </a:lnTo>
                <a:lnTo>
                  <a:pt x="5621384" y="640545"/>
                </a:lnTo>
                <a:lnTo>
                  <a:pt x="5631858" y="641703"/>
                </a:lnTo>
                <a:lnTo>
                  <a:pt x="5631549" y="639492"/>
                </a:lnTo>
                <a:cubicBezTo>
                  <a:pt x="5629938" y="635014"/>
                  <a:pt x="5630927" y="632771"/>
                  <a:pt x="5635245" y="634163"/>
                </a:cubicBezTo>
                <a:cubicBezTo>
                  <a:pt x="5640862" y="636673"/>
                  <a:pt x="5643932" y="634286"/>
                  <a:pt x="5645183" y="628402"/>
                </a:cubicBezTo>
                <a:cubicBezTo>
                  <a:pt x="5646956" y="615236"/>
                  <a:pt x="5655856" y="604716"/>
                  <a:pt x="5650503" y="588903"/>
                </a:cubicBezTo>
                <a:cubicBezTo>
                  <a:pt x="5651076" y="588622"/>
                  <a:pt x="5650712" y="587923"/>
                  <a:pt x="5650920" y="586942"/>
                </a:cubicBezTo>
                <a:cubicBezTo>
                  <a:pt x="5651910" y="584699"/>
                  <a:pt x="5652326" y="582738"/>
                  <a:pt x="5655344" y="583012"/>
                </a:cubicBezTo>
                <a:cubicBezTo>
                  <a:pt x="5657790" y="583567"/>
                  <a:pt x="5659660" y="584404"/>
                  <a:pt x="5661117" y="587202"/>
                </a:cubicBezTo>
                <a:cubicBezTo>
                  <a:pt x="5662936" y="590699"/>
                  <a:pt x="5662310" y="593641"/>
                  <a:pt x="5662258" y="596302"/>
                </a:cubicBezTo>
                <a:cubicBezTo>
                  <a:pt x="5661735" y="603584"/>
                  <a:pt x="5660640" y="611148"/>
                  <a:pt x="5660118" y="618430"/>
                </a:cubicBezTo>
                <a:cubicBezTo>
                  <a:pt x="5659545" y="618711"/>
                  <a:pt x="5659908" y="619411"/>
                  <a:pt x="5660274" y="620111"/>
                </a:cubicBezTo>
                <a:cubicBezTo>
                  <a:pt x="5659700" y="620392"/>
                  <a:pt x="5660064" y="621091"/>
                  <a:pt x="5659492" y="621373"/>
                </a:cubicBezTo>
                <a:cubicBezTo>
                  <a:pt x="5660064" y="621091"/>
                  <a:pt x="5660636" y="620810"/>
                  <a:pt x="5661210" y="620529"/>
                </a:cubicBezTo>
                <a:cubicBezTo>
                  <a:pt x="5661210" y="620529"/>
                  <a:pt x="5661418" y="619548"/>
                  <a:pt x="5661990" y="619267"/>
                </a:cubicBezTo>
                <a:cubicBezTo>
                  <a:pt x="5665685" y="613939"/>
                  <a:pt x="5669954" y="608329"/>
                  <a:pt x="5673650" y="603000"/>
                </a:cubicBezTo>
                <a:cubicBezTo>
                  <a:pt x="5678490" y="597109"/>
                  <a:pt x="5683330" y="591218"/>
                  <a:pt x="5684270" y="581975"/>
                </a:cubicBezTo>
                <a:cubicBezTo>
                  <a:pt x="5684219" y="574973"/>
                  <a:pt x="5687446" y="574266"/>
                  <a:pt x="5693426" y="577476"/>
                </a:cubicBezTo>
                <a:cubicBezTo>
                  <a:pt x="5698836" y="580965"/>
                  <a:pt x="5699511" y="585025"/>
                  <a:pt x="5698468" y="589928"/>
                </a:cubicBezTo>
                <a:cubicBezTo>
                  <a:pt x="5697738" y="598191"/>
                  <a:pt x="5697006" y="606454"/>
                  <a:pt x="5696848" y="614437"/>
                </a:cubicBezTo>
                <a:cubicBezTo>
                  <a:pt x="5695960" y="621019"/>
                  <a:pt x="5697155" y="627459"/>
                  <a:pt x="5700430" y="633754"/>
                </a:cubicBezTo>
                <a:cubicBezTo>
                  <a:pt x="5704282" y="630105"/>
                  <a:pt x="5702879" y="624646"/>
                  <a:pt x="5702776" y="620306"/>
                </a:cubicBezTo>
                <a:cubicBezTo>
                  <a:pt x="5701843" y="610226"/>
                  <a:pt x="5704656" y="601818"/>
                  <a:pt x="5711940" y="596482"/>
                </a:cubicBezTo>
                <a:cubicBezTo>
                  <a:pt x="5718654" y="591427"/>
                  <a:pt x="5726094" y="587772"/>
                  <a:pt x="5731143" y="580901"/>
                </a:cubicBezTo>
                <a:cubicBezTo>
                  <a:pt x="5738326" y="571224"/>
                  <a:pt x="5744206" y="570092"/>
                  <a:pt x="5755334" y="580432"/>
                </a:cubicBezTo>
                <a:cubicBezTo>
                  <a:pt x="5761262" y="586302"/>
                  <a:pt x="5765479" y="583352"/>
                  <a:pt x="5765638" y="575371"/>
                </a:cubicBezTo>
                <a:cubicBezTo>
                  <a:pt x="5766680" y="570468"/>
                  <a:pt x="5765277" y="565009"/>
                  <a:pt x="5768764" y="560661"/>
                </a:cubicBezTo>
                <a:cubicBezTo>
                  <a:pt x="5775342" y="567090"/>
                  <a:pt x="5782572" y="571662"/>
                  <a:pt x="5790022" y="575794"/>
                </a:cubicBezTo>
                <a:lnTo>
                  <a:pt x="5801225" y="581997"/>
                </a:lnTo>
                <a:lnTo>
                  <a:pt x="5807662" y="573347"/>
                </a:lnTo>
                <a:cubicBezTo>
                  <a:pt x="5809054" y="572230"/>
                  <a:pt x="5809978" y="569241"/>
                  <a:pt x="5812882" y="570841"/>
                </a:cubicBezTo>
                <a:cubicBezTo>
                  <a:pt x="5815788" y="572442"/>
                  <a:pt x="5817301" y="575159"/>
                  <a:pt x="5817189" y="578056"/>
                </a:cubicBezTo>
                <a:lnTo>
                  <a:pt x="5818017" y="592985"/>
                </a:lnTo>
                <a:lnTo>
                  <a:pt x="5832492" y="605527"/>
                </a:lnTo>
                <a:lnTo>
                  <a:pt x="5835218" y="600096"/>
                </a:lnTo>
                <a:cubicBezTo>
                  <a:pt x="5837068" y="594118"/>
                  <a:pt x="5840430" y="590858"/>
                  <a:pt x="5846128" y="596956"/>
                </a:cubicBezTo>
                <a:cubicBezTo>
                  <a:pt x="5848220" y="598646"/>
                  <a:pt x="5850079" y="599401"/>
                  <a:pt x="5851472" y="598285"/>
                </a:cubicBezTo>
                <a:cubicBezTo>
                  <a:pt x="5854832" y="595024"/>
                  <a:pt x="5859942" y="595417"/>
                  <a:pt x="5863772" y="594028"/>
                </a:cubicBezTo>
                <a:cubicBezTo>
                  <a:pt x="5875729" y="591734"/>
                  <a:pt x="5878277" y="588564"/>
                  <a:pt x="5878259" y="575100"/>
                </a:cubicBezTo>
                <a:cubicBezTo>
                  <a:pt x="5877660" y="562663"/>
                  <a:pt x="5882759" y="556323"/>
                  <a:pt x="5893903" y="554120"/>
                </a:cubicBezTo>
                <a:cubicBezTo>
                  <a:pt x="5897154" y="553758"/>
                  <a:pt x="5901450" y="554241"/>
                  <a:pt x="5904701" y="553879"/>
                </a:cubicBezTo>
                <a:cubicBezTo>
                  <a:pt x="5930238" y="549110"/>
                  <a:pt x="5949030" y="537397"/>
                  <a:pt x="5955026" y="507873"/>
                </a:cubicBezTo>
                <a:cubicBezTo>
                  <a:pt x="5957566" y="497970"/>
                  <a:pt x="5963244" y="490606"/>
                  <a:pt x="5972761" y="488584"/>
                </a:cubicBezTo>
                <a:cubicBezTo>
                  <a:pt x="5976592" y="487194"/>
                  <a:pt x="5980421" y="485806"/>
                  <a:pt x="5984484" y="485354"/>
                </a:cubicBezTo>
                <a:cubicBezTo>
                  <a:pt x="5992957" y="482486"/>
                  <a:pt x="6000849" y="480645"/>
                  <a:pt x="6004201" y="470652"/>
                </a:cubicBezTo>
                <a:cubicBezTo>
                  <a:pt x="6007210" y="462622"/>
                  <a:pt x="6008600" y="461505"/>
                  <a:pt x="6014765" y="469475"/>
                </a:cubicBezTo>
                <a:cubicBezTo>
                  <a:pt x="6020697" y="476510"/>
                  <a:pt x="6024527" y="475121"/>
                  <a:pt x="6027190" y="469053"/>
                </a:cubicBezTo>
                <a:cubicBezTo>
                  <a:pt x="6029505" y="464948"/>
                  <a:pt x="6031120" y="458035"/>
                  <a:pt x="6038088" y="459182"/>
                </a:cubicBezTo>
                <a:cubicBezTo>
                  <a:pt x="6040760" y="459846"/>
                  <a:pt x="6039247" y="457129"/>
                  <a:pt x="6039014" y="456193"/>
                </a:cubicBezTo>
                <a:cubicBezTo>
                  <a:pt x="6034473" y="448042"/>
                  <a:pt x="6035855" y="440192"/>
                  <a:pt x="6034799" y="432615"/>
                </a:cubicBezTo>
                <a:cubicBezTo>
                  <a:pt x="6033977" y="425974"/>
                  <a:pt x="6038618" y="424495"/>
                  <a:pt x="6043728" y="424888"/>
                </a:cubicBezTo>
                <a:cubicBezTo>
                  <a:pt x="6048026" y="425371"/>
                  <a:pt x="6050006" y="429960"/>
                  <a:pt x="6050127" y="433794"/>
                </a:cubicBezTo>
                <a:cubicBezTo>
                  <a:pt x="6050716" y="439499"/>
                  <a:pt x="6052117" y="445114"/>
                  <a:pt x="6052472" y="449884"/>
                </a:cubicBezTo>
                <a:cubicBezTo>
                  <a:pt x="6055826" y="439892"/>
                  <a:pt x="6057553" y="430081"/>
                  <a:pt x="6060094" y="420179"/>
                </a:cubicBezTo>
                <a:cubicBezTo>
                  <a:pt x="6062634" y="410278"/>
                  <a:pt x="6066452" y="402157"/>
                  <a:pt x="6074224" y="396482"/>
                </a:cubicBezTo>
                <a:cubicBezTo>
                  <a:pt x="6077820" y="394156"/>
                  <a:pt x="6079913" y="395847"/>
                  <a:pt x="6081080" y="400526"/>
                </a:cubicBezTo>
                <a:cubicBezTo>
                  <a:pt x="6082482" y="406141"/>
                  <a:pt x="6081212" y="411093"/>
                  <a:pt x="6079129" y="416134"/>
                </a:cubicBezTo>
                <a:cubicBezTo>
                  <a:pt x="6077279" y="422112"/>
                  <a:pt x="6074384" y="427243"/>
                  <a:pt x="6076252" y="434731"/>
                </a:cubicBezTo>
                <a:cubicBezTo>
                  <a:pt x="6082978" y="428210"/>
                  <a:pt x="6091338" y="428240"/>
                  <a:pt x="6101098" y="433887"/>
                </a:cubicBezTo>
                <a:cubicBezTo>
                  <a:pt x="6097858" y="440980"/>
                  <a:pt x="6092526" y="446383"/>
                  <a:pt x="6088238" y="452632"/>
                </a:cubicBezTo>
                <a:cubicBezTo>
                  <a:pt x="6082792" y="460934"/>
                  <a:pt x="6081645" y="469719"/>
                  <a:pt x="6085260" y="480859"/>
                </a:cubicBezTo>
                <a:cubicBezTo>
                  <a:pt x="6086428" y="485538"/>
                  <a:pt x="6088866" y="485266"/>
                  <a:pt x="6090836" y="483123"/>
                </a:cubicBezTo>
                <a:cubicBezTo>
                  <a:pt x="6093153" y="479017"/>
                  <a:pt x="6095470" y="474912"/>
                  <a:pt x="6097785" y="470807"/>
                </a:cubicBezTo>
                <a:cubicBezTo>
                  <a:pt x="6105314" y="457463"/>
                  <a:pt x="6108564" y="457102"/>
                  <a:pt x="6120427" y="471169"/>
                </a:cubicBezTo>
                <a:cubicBezTo>
                  <a:pt x="6120427" y="471169"/>
                  <a:pt x="6121240" y="471079"/>
                  <a:pt x="6122052" y="470989"/>
                </a:cubicBezTo>
                <a:cubicBezTo>
                  <a:pt x="6126096" y="457072"/>
                  <a:pt x="6135838" y="449253"/>
                  <a:pt x="6148140" y="444997"/>
                </a:cubicBezTo>
                <a:cubicBezTo>
                  <a:pt x="6164036" y="438417"/>
                  <a:pt x="6180868" y="435580"/>
                  <a:pt x="6192572" y="418886"/>
                </a:cubicBezTo>
                <a:cubicBezTo>
                  <a:pt x="6193628" y="426463"/>
                  <a:pt x="6191545" y="431504"/>
                  <a:pt x="6190508" y="437391"/>
                </a:cubicBezTo>
                <a:cubicBezTo>
                  <a:pt x="6189593" y="447112"/>
                  <a:pt x="6191107" y="449828"/>
                  <a:pt x="6200858" y="448743"/>
                </a:cubicBezTo>
                <a:cubicBezTo>
                  <a:pt x="6213048" y="447385"/>
                  <a:pt x="6225938" y="448833"/>
                  <a:pt x="6237913" y="460004"/>
                </a:cubicBezTo>
                <a:cubicBezTo>
                  <a:pt x="6242332" y="464322"/>
                  <a:pt x="6246172" y="469665"/>
                  <a:pt x="6249777" y="474073"/>
                </a:cubicBezTo>
                <a:cubicBezTo>
                  <a:pt x="6254896" y="481197"/>
                  <a:pt x="6260939" y="485333"/>
                  <a:pt x="6267796" y="489378"/>
                </a:cubicBezTo>
                <a:cubicBezTo>
                  <a:pt x="6273372" y="491643"/>
                  <a:pt x="6275688" y="487537"/>
                  <a:pt x="6279518" y="486149"/>
                </a:cubicBezTo>
                <a:cubicBezTo>
                  <a:pt x="6286366" y="483463"/>
                  <a:pt x="6293220" y="487508"/>
                  <a:pt x="6296370" y="496776"/>
                </a:cubicBezTo>
                <a:cubicBezTo>
                  <a:pt x="6298582" y="502300"/>
                  <a:pt x="6300798" y="507825"/>
                  <a:pt x="6303012" y="513350"/>
                </a:cubicBezTo>
                <a:cubicBezTo>
                  <a:pt x="6306972" y="522527"/>
                  <a:pt x="6306403" y="530286"/>
                  <a:pt x="6299210" y="534935"/>
                </a:cubicBezTo>
                <a:cubicBezTo>
                  <a:pt x="6293990" y="537440"/>
                  <a:pt x="6293888" y="547070"/>
                  <a:pt x="6286686" y="544987"/>
                </a:cubicBezTo>
                <a:cubicBezTo>
                  <a:pt x="6280530" y="543749"/>
                  <a:pt x="6278428" y="535326"/>
                  <a:pt x="6273776" y="530073"/>
                </a:cubicBezTo>
                <a:cubicBezTo>
                  <a:pt x="6268892" y="523884"/>
                  <a:pt x="6265640" y="524247"/>
                  <a:pt x="6262744" y="529379"/>
                </a:cubicBezTo>
                <a:cubicBezTo>
                  <a:pt x="6256487" y="537771"/>
                  <a:pt x="6253480" y="545801"/>
                  <a:pt x="6258142" y="557786"/>
                </a:cubicBezTo>
                <a:cubicBezTo>
                  <a:pt x="6260122" y="562375"/>
                  <a:pt x="6260244" y="566209"/>
                  <a:pt x="6261412" y="570888"/>
                </a:cubicBezTo>
                <a:cubicBezTo>
                  <a:pt x="6261412" y="570888"/>
                  <a:pt x="6260599" y="570979"/>
                  <a:pt x="6260832" y="571915"/>
                </a:cubicBezTo>
                <a:cubicBezTo>
                  <a:pt x="6261646" y="571824"/>
                  <a:pt x="6262458" y="571734"/>
                  <a:pt x="6262458" y="571734"/>
                </a:cubicBezTo>
                <a:cubicBezTo>
                  <a:pt x="6278588" y="566088"/>
                  <a:pt x="6291348" y="556972"/>
                  <a:pt x="6303406" y="545048"/>
                </a:cubicBezTo>
                <a:cubicBezTo>
                  <a:pt x="6309084" y="537682"/>
                  <a:pt x="6317089" y="532943"/>
                  <a:pt x="6326841" y="531856"/>
                </a:cubicBezTo>
                <a:cubicBezTo>
                  <a:pt x="6335201" y="531887"/>
                  <a:pt x="6338330" y="527691"/>
                  <a:pt x="6336806" y="518242"/>
                </a:cubicBezTo>
                <a:cubicBezTo>
                  <a:pt x="6336218" y="512535"/>
                  <a:pt x="6338189" y="510392"/>
                  <a:pt x="6343184" y="513683"/>
                </a:cubicBezTo>
                <a:cubicBezTo>
                  <a:pt x="6349464" y="518755"/>
                  <a:pt x="6354104" y="517277"/>
                  <a:pt x="6357578" y="511118"/>
                </a:cubicBezTo>
                <a:cubicBezTo>
                  <a:pt x="6364061" y="496930"/>
                  <a:pt x="6378678" y="488568"/>
                  <a:pt x="6377024" y="468553"/>
                </a:cubicBezTo>
                <a:cubicBezTo>
                  <a:pt x="6377837" y="468462"/>
                  <a:pt x="6377603" y="467526"/>
                  <a:pt x="6378182" y="466499"/>
                </a:cubicBezTo>
                <a:cubicBezTo>
                  <a:pt x="6380153" y="464356"/>
                  <a:pt x="6381312" y="462304"/>
                  <a:pt x="6385030" y="463813"/>
                </a:cubicBezTo>
                <a:cubicBezTo>
                  <a:pt x="6387934" y="465413"/>
                  <a:pt x="6390026" y="467104"/>
                  <a:pt x="6390960" y="470847"/>
                </a:cubicBezTo>
                <a:cubicBezTo>
                  <a:pt x="6392129" y="475527"/>
                  <a:pt x="6390392" y="478605"/>
                  <a:pt x="6389466" y="481594"/>
                </a:cubicBezTo>
                <a:cubicBezTo>
                  <a:pt x="6386460" y="489625"/>
                  <a:pt x="6382640" y="497745"/>
                  <a:pt x="6379632" y="505775"/>
                </a:cubicBezTo>
                <a:cubicBezTo>
                  <a:pt x="6378820" y="505866"/>
                  <a:pt x="6379053" y="506801"/>
                  <a:pt x="6379288" y="507737"/>
                </a:cubicBezTo>
                <a:cubicBezTo>
                  <a:pt x="6378474" y="507828"/>
                  <a:pt x="6378708" y="508764"/>
                  <a:pt x="6377896" y="508854"/>
                </a:cubicBezTo>
                <a:cubicBezTo>
                  <a:pt x="6378708" y="508764"/>
                  <a:pt x="6379521" y="508673"/>
                  <a:pt x="6380332" y="508583"/>
                </a:cubicBezTo>
                <a:cubicBezTo>
                  <a:pt x="6380332" y="508583"/>
                  <a:pt x="6380912" y="507556"/>
                  <a:pt x="6381724" y="507466"/>
                </a:cubicBezTo>
                <a:cubicBezTo>
                  <a:pt x="6388104" y="502908"/>
                  <a:pt x="6395296" y="498259"/>
                  <a:pt x="6401676" y="493701"/>
                </a:cubicBezTo>
                <a:cubicBezTo>
                  <a:pt x="6409680" y="488961"/>
                  <a:pt x="6417684" y="484222"/>
                  <a:pt x="6421850" y="474139"/>
                </a:cubicBezTo>
                <a:cubicBezTo>
                  <a:pt x="6424045" y="466200"/>
                  <a:pt x="6428342" y="466683"/>
                  <a:pt x="6434852" y="472691"/>
                </a:cubicBezTo>
                <a:cubicBezTo>
                  <a:pt x="6440550" y="478788"/>
                  <a:pt x="6440093" y="483649"/>
                  <a:pt x="6437198" y="488781"/>
                </a:cubicBezTo>
                <a:cubicBezTo>
                  <a:pt x="6433612" y="497838"/>
                  <a:pt x="6430026" y="506894"/>
                  <a:pt x="6427252" y="515860"/>
                </a:cubicBezTo>
                <a:cubicBezTo>
                  <a:pt x="6424010" y="522954"/>
                  <a:pt x="6423441" y="530713"/>
                  <a:pt x="6425544" y="539135"/>
                </a:cubicBezTo>
                <a:cubicBezTo>
                  <a:pt x="6431578" y="536539"/>
                  <a:pt x="6431568" y="529807"/>
                  <a:pt x="6432838" y="524856"/>
                </a:cubicBezTo>
                <a:cubicBezTo>
                  <a:pt x="6434911" y="513083"/>
                  <a:pt x="6441169" y="504691"/>
                  <a:pt x="6452078" y="501551"/>
                </a:cubicBezTo>
                <a:cubicBezTo>
                  <a:pt x="6462176" y="498502"/>
                  <a:pt x="6472740" y="497326"/>
                  <a:pt x="6481324" y="491560"/>
                </a:cubicBezTo>
                <a:cubicBezTo>
                  <a:pt x="6493503" y="483470"/>
                  <a:pt x="6501283" y="484527"/>
                  <a:pt x="6511988" y="500647"/>
                </a:cubicBezTo>
                <a:cubicBezTo>
                  <a:pt x="6517576" y="509644"/>
                  <a:pt x="6523842" y="507984"/>
                  <a:pt x="6526616" y="499018"/>
                </a:cubicBezTo>
                <a:cubicBezTo>
                  <a:pt x="6529512" y="493886"/>
                  <a:pt x="6529502" y="487154"/>
                  <a:pt x="6535302" y="483622"/>
                </a:cubicBezTo>
                <a:cubicBezTo>
                  <a:pt x="6547756" y="503396"/>
                  <a:pt x="6565885" y="515804"/>
                  <a:pt x="6581701" y="532318"/>
                </a:cubicBezTo>
                <a:cubicBezTo>
                  <a:pt x="6599607" y="550522"/>
                  <a:pt x="6611246" y="570387"/>
                  <a:pt x="6605131" y="596077"/>
                </a:cubicBezTo>
                <a:cubicBezTo>
                  <a:pt x="6602712" y="609813"/>
                  <a:pt x="6600294" y="623550"/>
                  <a:pt x="6596830" y="636439"/>
                </a:cubicBezTo>
                <a:cubicBezTo>
                  <a:pt x="6594056" y="645405"/>
                  <a:pt x="6588377" y="652771"/>
                  <a:pt x="6580138" y="656575"/>
                </a:cubicBezTo>
                <a:cubicBezTo>
                  <a:pt x="6577924" y="651050"/>
                  <a:pt x="6577803" y="647216"/>
                  <a:pt x="6575009" y="642718"/>
                </a:cubicBezTo>
                <a:cubicBezTo>
                  <a:pt x="6564110" y="652590"/>
                  <a:pt x="6560869" y="659683"/>
                  <a:pt x="6560543" y="675110"/>
                </a:cubicBezTo>
                <a:cubicBezTo>
                  <a:pt x="6559395" y="683895"/>
                  <a:pt x="6556966" y="690898"/>
                  <a:pt x="6549074" y="692739"/>
                </a:cubicBezTo>
                <a:cubicBezTo>
                  <a:pt x="6540368" y="694672"/>
                  <a:pt x="6533410" y="700257"/>
                  <a:pt x="6526797" y="703879"/>
                </a:cubicBezTo>
                <a:cubicBezTo>
                  <a:pt x="6519604" y="708527"/>
                  <a:pt x="6511712" y="710368"/>
                  <a:pt x="6503932" y="709312"/>
                </a:cubicBezTo>
                <a:cubicBezTo>
                  <a:pt x="6489182" y="707108"/>
                  <a:pt x="6484194" y="710549"/>
                  <a:pt x="6485494" y="725794"/>
                </a:cubicBezTo>
                <a:cubicBezTo>
                  <a:pt x="6486672" y="737206"/>
                  <a:pt x="6483197" y="743364"/>
                  <a:pt x="6476238" y="748948"/>
                </a:cubicBezTo>
                <a:cubicBezTo>
                  <a:pt x="6472409" y="750337"/>
                  <a:pt x="6469047" y="753597"/>
                  <a:pt x="6465684" y="756858"/>
                </a:cubicBezTo>
                <a:cubicBezTo>
                  <a:pt x="6446780" y="771468"/>
                  <a:pt x="6421589" y="774274"/>
                  <a:pt x="6400703" y="784297"/>
                </a:cubicBezTo>
                <a:cubicBezTo>
                  <a:pt x="6394668" y="786892"/>
                  <a:pt x="6388402" y="788552"/>
                  <a:pt x="6380854" y="788431"/>
                </a:cubicBezTo>
                <a:cubicBezTo>
                  <a:pt x="6360305" y="789759"/>
                  <a:pt x="6355205" y="796099"/>
                  <a:pt x="6354310" y="819283"/>
                </a:cubicBezTo>
                <a:cubicBezTo>
                  <a:pt x="6354208" y="828914"/>
                  <a:pt x="6352014" y="836853"/>
                  <a:pt x="6346914" y="843193"/>
                </a:cubicBezTo>
                <a:cubicBezTo>
                  <a:pt x="6338686" y="853729"/>
                  <a:pt x="6337780" y="870181"/>
                  <a:pt x="6344534" y="883857"/>
                </a:cubicBezTo>
                <a:cubicBezTo>
                  <a:pt x="6346048" y="886574"/>
                  <a:pt x="6347328" y="888355"/>
                  <a:pt x="6349765" y="888084"/>
                </a:cubicBezTo>
                <a:cubicBezTo>
                  <a:pt x="6352438" y="888748"/>
                  <a:pt x="6354408" y="886604"/>
                  <a:pt x="6353707" y="883797"/>
                </a:cubicBezTo>
                <a:cubicBezTo>
                  <a:pt x="6353819" y="880898"/>
                  <a:pt x="6353352" y="879027"/>
                  <a:pt x="6352651" y="876219"/>
                </a:cubicBezTo>
                <a:cubicBezTo>
                  <a:pt x="6347055" y="860491"/>
                  <a:pt x="6349605" y="857322"/>
                  <a:pt x="6362373" y="854936"/>
                </a:cubicBezTo>
                <a:cubicBezTo>
                  <a:pt x="6373517" y="852733"/>
                  <a:pt x="6385482" y="857171"/>
                  <a:pt x="6396626" y="854968"/>
                </a:cubicBezTo>
                <a:cubicBezTo>
                  <a:pt x="6394430" y="862907"/>
                  <a:pt x="6393049" y="870756"/>
                  <a:pt x="6390854" y="878696"/>
                </a:cubicBezTo>
                <a:cubicBezTo>
                  <a:pt x="6390743" y="881594"/>
                  <a:pt x="6390052" y="885519"/>
                  <a:pt x="6392956" y="887119"/>
                </a:cubicBezTo>
                <a:cubicBezTo>
                  <a:pt x="6395862" y="888719"/>
                  <a:pt x="6398412" y="885549"/>
                  <a:pt x="6399569" y="883496"/>
                </a:cubicBezTo>
                <a:cubicBezTo>
                  <a:pt x="6401074" y="879481"/>
                  <a:pt x="6402576" y="875466"/>
                  <a:pt x="6406172" y="873142"/>
                </a:cubicBezTo>
                <a:cubicBezTo>
                  <a:pt x="6412318" y="867648"/>
                  <a:pt x="6416036" y="869157"/>
                  <a:pt x="6419185" y="878425"/>
                </a:cubicBezTo>
                <a:cubicBezTo>
                  <a:pt x="6423033" y="890502"/>
                  <a:pt x="6425938" y="892102"/>
                  <a:pt x="6436270" y="889988"/>
                </a:cubicBezTo>
                <a:cubicBezTo>
                  <a:pt x="6442536" y="888328"/>
                  <a:pt x="6445676" y="890864"/>
                  <a:pt x="6445918" y="898532"/>
                </a:cubicBezTo>
                <a:cubicBezTo>
                  <a:pt x="6445806" y="901430"/>
                  <a:pt x="6445460" y="903393"/>
                  <a:pt x="6445116" y="905355"/>
                </a:cubicBezTo>
                <a:cubicBezTo>
                  <a:pt x="6445126" y="912087"/>
                  <a:pt x="6447919" y="916585"/>
                  <a:pt x="6454654" y="916797"/>
                </a:cubicBezTo>
                <a:cubicBezTo>
                  <a:pt x="6470094" y="915077"/>
                  <a:pt x="6484852" y="924012"/>
                  <a:pt x="6500068" y="928089"/>
                </a:cubicBezTo>
                <a:cubicBezTo>
                  <a:pt x="6503786" y="929598"/>
                  <a:pt x="6506924" y="932135"/>
                  <a:pt x="6510296" y="935606"/>
                </a:cubicBezTo>
                <a:cubicBezTo>
                  <a:pt x="6519946" y="944150"/>
                  <a:pt x="6521468" y="953599"/>
                  <a:pt x="6513120" y="960300"/>
                </a:cubicBezTo>
                <a:cubicBezTo>
                  <a:pt x="6506395" y="966820"/>
                  <a:pt x="6499436" y="972406"/>
                  <a:pt x="6491431" y="977145"/>
                </a:cubicBezTo>
                <a:cubicBezTo>
                  <a:pt x="6466259" y="993415"/>
                  <a:pt x="6441554" y="1011558"/>
                  <a:pt x="6419176" y="1032327"/>
                </a:cubicBezTo>
                <a:cubicBezTo>
                  <a:pt x="6413608" y="1036795"/>
                  <a:pt x="6407229" y="1041353"/>
                  <a:pt x="6403988" y="1048448"/>
                </a:cubicBezTo>
                <a:cubicBezTo>
                  <a:pt x="6391372" y="1074862"/>
                  <a:pt x="6371542" y="1092460"/>
                  <a:pt x="6346827" y="1103872"/>
                </a:cubicBezTo>
                <a:cubicBezTo>
                  <a:pt x="6344622" y="1105079"/>
                  <a:pt x="6341606" y="1106377"/>
                  <a:pt x="6342306" y="1109185"/>
                </a:cubicBezTo>
                <a:cubicBezTo>
                  <a:pt x="6344064" y="1119570"/>
                  <a:pt x="6342102" y="1128445"/>
                  <a:pt x="6342000" y="1138075"/>
                </a:cubicBezTo>
                <a:cubicBezTo>
                  <a:pt x="6342588" y="1143781"/>
                  <a:pt x="6343523" y="1147525"/>
                  <a:pt x="6348520" y="1150815"/>
                </a:cubicBezTo>
                <a:cubicBezTo>
                  <a:pt x="6352706" y="1154196"/>
                  <a:pt x="6355021" y="1150091"/>
                  <a:pt x="6356992" y="1147948"/>
                </a:cubicBezTo>
                <a:cubicBezTo>
                  <a:pt x="6375430" y="1131464"/>
                  <a:pt x="6393634" y="1114047"/>
                  <a:pt x="6412884" y="1097474"/>
                </a:cubicBezTo>
                <a:cubicBezTo>
                  <a:pt x="6433525" y="1079784"/>
                  <a:pt x="6455914" y="1065747"/>
                  <a:pt x="6482844" y="1059861"/>
                </a:cubicBezTo>
                <a:cubicBezTo>
                  <a:pt x="6486092" y="1059500"/>
                  <a:pt x="6490502" y="1057084"/>
                  <a:pt x="6492828" y="1059711"/>
                </a:cubicBezTo>
                <a:cubicBezTo>
                  <a:pt x="6495388" y="1063274"/>
                  <a:pt x="6494117" y="1068224"/>
                  <a:pt x="6493426" y="1072149"/>
                </a:cubicBezTo>
                <a:cubicBezTo>
                  <a:pt x="6492268" y="1074201"/>
                  <a:pt x="6491924" y="1076164"/>
                  <a:pt x="6490764" y="1078216"/>
                </a:cubicBezTo>
                <a:cubicBezTo>
                  <a:pt x="6489728" y="1084103"/>
                  <a:pt x="6486833" y="1089235"/>
                  <a:pt x="6487655" y="1095877"/>
                </a:cubicBezTo>
                <a:cubicBezTo>
                  <a:pt x="6506579" y="1094730"/>
                  <a:pt x="6525980" y="1102188"/>
                  <a:pt x="6543970" y="1097297"/>
                </a:cubicBezTo>
                <a:cubicBezTo>
                  <a:pt x="6547800" y="1095909"/>
                  <a:pt x="6551750" y="1098354"/>
                  <a:pt x="6549090" y="1104422"/>
                </a:cubicBezTo>
                <a:cubicBezTo>
                  <a:pt x="6547585" y="1108437"/>
                  <a:pt x="6548174" y="1114143"/>
                  <a:pt x="6550156" y="1118732"/>
                </a:cubicBezTo>
                <a:cubicBezTo>
                  <a:pt x="6558077" y="1137087"/>
                  <a:pt x="6556705" y="1151667"/>
                  <a:pt x="6548832" y="1166973"/>
                </a:cubicBezTo>
                <a:cubicBezTo>
                  <a:pt x="6536560" y="1191425"/>
                  <a:pt x="6528238" y="1218323"/>
                  <a:pt x="6512594" y="1239304"/>
                </a:cubicBezTo>
                <a:lnTo>
                  <a:pt x="6487028" y="1279001"/>
                </a:lnTo>
                <a:lnTo>
                  <a:pt x="6498452" y="1302442"/>
                </a:lnTo>
                <a:cubicBezTo>
                  <a:pt x="6500496" y="1313703"/>
                  <a:pt x="6498708" y="1325565"/>
                  <a:pt x="6491237" y="1338386"/>
                </a:cubicBezTo>
                <a:cubicBezTo>
                  <a:pt x="6484254" y="1352200"/>
                  <a:pt x="6477272" y="1366014"/>
                  <a:pt x="6469307" y="1378833"/>
                </a:cubicBezTo>
                <a:cubicBezTo>
                  <a:pt x="6463338" y="1387706"/>
                  <a:pt x="6454414" y="1394586"/>
                  <a:pt x="6443534" y="1397500"/>
                </a:cubicBezTo>
                <a:cubicBezTo>
                  <a:pt x="6442576" y="1391560"/>
                  <a:pt x="6443583" y="1387608"/>
                  <a:pt x="6441632" y="1382653"/>
                </a:cubicBezTo>
                <a:cubicBezTo>
                  <a:pt x="6425784" y="1391477"/>
                  <a:pt x="6419824" y="1398371"/>
                  <a:pt x="6414808" y="1414174"/>
                </a:cubicBezTo>
                <a:cubicBezTo>
                  <a:pt x="6410814" y="1423056"/>
                  <a:pt x="6405840" y="1429955"/>
                  <a:pt x="6395958" y="1430896"/>
                </a:cubicBezTo>
                <a:cubicBezTo>
                  <a:pt x="6385089" y="1431831"/>
                  <a:pt x="6375188" y="1436729"/>
                  <a:pt x="6366284" y="1439651"/>
                </a:cubicBezTo>
                <a:cubicBezTo>
                  <a:pt x="6356386" y="1443559"/>
                  <a:pt x="6346505" y="1444500"/>
                  <a:pt x="6337626" y="1442477"/>
                </a:cubicBezTo>
                <a:lnTo>
                  <a:pt x="6325606" y="1442418"/>
                </a:lnTo>
                <a:lnTo>
                  <a:pt x="6317809" y="1461557"/>
                </a:lnTo>
                <a:cubicBezTo>
                  <a:pt x="6314178" y="1469176"/>
                  <a:pt x="6309920" y="1476383"/>
                  <a:pt x="6304415" y="1482768"/>
                </a:cubicBezTo>
                <a:cubicBezTo>
                  <a:pt x="6301632" y="1485002"/>
                  <a:pt x="6300007" y="1485183"/>
                  <a:pt x="6296868" y="1482647"/>
                </a:cubicBezTo>
                <a:lnTo>
                  <a:pt x="6292232" y="1480197"/>
                </a:lnTo>
                <a:lnTo>
                  <a:pt x="6278144" y="1486695"/>
                </a:lnTo>
                <a:cubicBezTo>
                  <a:pt x="6271462" y="1489877"/>
                  <a:pt x="6264536" y="1492253"/>
                  <a:pt x="6257474" y="1494151"/>
                </a:cubicBezTo>
                <a:lnTo>
                  <a:pt x="6242752" y="1497286"/>
                </a:lnTo>
                <a:lnTo>
                  <a:pt x="6241516" y="1505165"/>
                </a:lnTo>
                <a:cubicBezTo>
                  <a:pt x="6238986" y="1521800"/>
                  <a:pt x="6233998" y="1525241"/>
                  <a:pt x="6218661" y="1517331"/>
                </a:cubicBezTo>
                <a:cubicBezTo>
                  <a:pt x="6218661" y="1517331"/>
                  <a:pt x="6218082" y="1518357"/>
                  <a:pt x="6217269" y="1518447"/>
                </a:cubicBezTo>
                <a:cubicBezTo>
                  <a:pt x="6217157" y="1521346"/>
                  <a:pt x="6216812" y="1523308"/>
                  <a:pt x="6216700" y="1526206"/>
                </a:cubicBezTo>
                <a:cubicBezTo>
                  <a:pt x="6215906" y="1539761"/>
                  <a:pt x="6213358" y="1542931"/>
                  <a:pt x="6201970" y="1537467"/>
                </a:cubicBezTo>
                <a:cubicBezTo>
                  <a:pt x="6181290" y="1528228"/>
                  <a:pt x="6163066" y="1532182"/>
                  <a:pt x="6145776" y="1539879"/>
                </a:cubicBezTo>
                <a:cubicBezTo>
                  <a:pt x="6131942" y="1547192"/>
                  <a:pt x="6120328" y="1555880"/>
                  <a:pt x="6114520" y="1570414"/>
                </a:cubicBezTo>
                <a:lnTo>
                  <a:pt x="6112616" y="1578893"/>
                </a:lnTo>
                <a:lnTo>
                  <a:pt x="6126587" y="1574969"/>
                </a:lnTo>
                <a:cubicBezTo>
                  <a:pt x="6140420" y="1574049"/>
                  <a:pt x="6153230" y="1580047"/>
                  <a:pt x="6167064" y="1579126"/>
                </a:cubicBezTo>
                <a:cubicBezTo>
                  <a:pt x="6162086" y="1587015"/>
                  <a:pt x="6158096" y="1594908"/>
                  <a:pt x="6153118" y="1602797"/>
                </a:cubicBezTo>
                <a:cubicBezTo>
                  <a:pt x="6152116" y="1605760"/>
                  <a:pt x="6150122" y="1609707"/>
                  <a:pt x="6153074" y="1611699"/>
                </a:cubicBezTo>
                <a:cubicBezTo>
                  <a:pt x="6156026" y="1613692"/>
                  <a:pt x="6159993" y="1610744"/>
                  <a:pt x="6161977" y="1608776"/>
                </a:cubicBezTo>
                <a:cubicBezTo>
                  <a:pt x="6164962" y="1604834"/>
                  <a:pt x="6167944" y="1600892"/>
                  <a:pt x="6172891" y="1598938"/>
                </a:cubicBezTo>
                <a:cubicBezTo>
                  <a:pt x="6181804" y="1594037"/>
                  <a:pt x="6185746" y="1596035"/>
                  <a:pt x="6186686" y="1605931"/>
                </a:cubicBezTo>
                <a:cubicBezTo>
                  <a:pt x="6187608" y="1618794"/>
                  <a:pt x="6190562" y="1620787"/>
                  <a:pt x="6203408" y="1619861"/>
                </a:cubicBezTo>
                <a:cubicBezTo>
                  <a:pt x="6211314" y="1618911"/>
                  <a:pt x="6214262" y="1621893"/>
                  <a:pt x="6212247" y="1629797"/>
                </a:cubicBezTo>
                <a:cubicBezTo>
                  <a:pt x="6211246" y="1632759"/>
                  <a:pt x="6210248" y="1634732"/>
                  <a:pt x="6209250" y="1636705"/>
                </a:cubicBezTo>
                <a:cubicBezTo>
                  <a:pt x="6207240" y="1643620"/>
                  <a:pt x="6209191" y="1648576"/>
                  <a:pt x="6217088" y="1649603"/>
                </a:cubicBezTo>
                <a:cubicBezTo>
                  <a:pt x="6235854" y="1649696"/>
                  <a:pt x="6250616" y="1660649"/>
                  <a:pt x="6267378" y="1666667"/>
                </a:cubicBezTo>
                <a:cubicBezTo>
                  <a:pt x="6271319" y="1668665"/>
                  <a:pt x="6274267" y="1671647"/>
                  <a:pt x="6277210" y="1675618"/>
                </a:cubicBezTo>
                <a:cubicBezTo>
                  <a:pt x="6286050" y="1685553"/>
                  <a:pt x="6285014" y="1695440"/>
                  <a:pt x="6273132" y="1701317"/>
                </a:cubicBezTo>
                <a:cubicBezTo>
                  <a:pt x="6263226" y="1707202"/>
                  <a:pt x="6253325" y="1712099"/>
                  <a:pt x="6242440" y="1716001"/>
                </a:cubicBezTo>
                <a:cubicBezTo>
                  <a:pt x="6207804" y="1729678"/>
                  <a:pt x="6173156" y="1745334"/>
                  <a:pt x="6140469" y="1763966"/>
                </a:cubicBezTo>
                <a:cubicBezTo>
                  <a:pt x="6132547" y="1767884"/>
                  <a:pt x="6123639" y="1771796"/>
                  <a:pt x="6117678" y="1778691"/>
                </a:cubicBezTo>
                <a:cubicBezTo>
                  <a:pt x="6094835" y="1804296"/>
                  <a:pt x="6066114" y="1819980"/>
                  <a:pt x="6033475" y="1828721"/>
                </a:cubicBezTo>
                <a:cubicBezTo>
                  <a:pt x="6030508" y="1829696"/>
                  <a:pt x="6026552" y="1830665"/>
                  <a:pt x="6026536" y="1833633"/>
                </a:cubicBezTo>
                <a:cubicBezTo>
                  <a:pt x="6025496" y="1844508"/>
                  <a:pt x="6020513" y="1853385"/>
                  <a:pt x="6017501" y="1863263"/>
                </a:cubicBezTo>
                <a:cubicBezTo>
                  <a:pt x="6016484" y="1869193"/>
                  <a:pt x="6016464" y="1873149"/>
                  <a:pt x="6021383" y="1877130"/>
                </a:cubicBezTo>
                <a:cubicBezTo>
                  <a:pt x="6025314" y="1881107"/>
                  <a:pt x="6029284" y="1877169"/>
                  <a:pt x="6032258" y="1875205"/>
                </a:cubicBezTo>
                <a:cubicBezTo>
                  <a:pt x="6058999" y="1860500"/>
                  <a:pt x="6085745" y="1844806"/>
                  <a:pt x="6113474" y="1830106"/>
                </a:cubicBezTo>
                <a:cubicBezTo>
                  <a:pt x="6143183" y="1814426"/>
                  <a:pt x="6173860" y="1802708"/>
                  <a:pt x="6207456" y="1799907"/>
                </a:cubicBezTo>
                <a:cubicBezTo>
                  <a:pt x="6211406" y="1799926"/>
                  <a:pt x="6217342" y="1797978"/>
                  <a:pt x="6219304" y="1800954"/>
                </a:cubicBezTo>
                <a:cubicBezTo>
                  <a:pt x="6221259" y="1804921"/>
                  <a:pt x="6218272" y="1809852"/>
                  <a:pt x="6216278" y="1813798"/>
                </a:cubicBezTo>
                <a:cubicBezTo>
                  <a:pt x="6214291" y="1815767"/>
                  <a:pt x="6213294" y="1817740"/>
                  <a:pt x="6211309" y="1819708"/>
                </a:cubicBezTo>
                <a:cubicBezTo>
                  <a:pt x="6208318" y="1825629"/>
                  <a:pt x="6203354" y="1830550"/>
                  <a:pt x="6202332" y="1837469"/>
                </a:cubicBezTo>
                <a:cubicBezTo>
                  <a:pt x="6225044" y="1838570"/>
                  <a:pt x="6245736" y="1848564"/>
                  <a:pt x="6268468" y="1845709"/>
                </a:cubicBezTo>
                <a:cubicBezTo>
                  <a:pt x="6273411" y="1844744"/>
                  <a:pt x="6277348" y="1847731"/>
                  <a:pt x="6272380" y="1853642"/>
                </a:cubicBezTo>
                <a:cubicBezTo>
                  <a:pt x="6269398" y="1857584"/>
                  <a:pt x="6268380" y="1863514"/>
                  <a:pt x="6269344" y="1868464"/>
                </a:cubicBezTo>
                <a:cubicBezTo>
                  <a:pt x="6273196" y="1888266"/>
                  <a:pt x="6267196" y="1903073"/>
                  <a:pt x="6253296" y="1917842"/>
                </a:cubicBezTo>
                <a:cubicBezTo>
                  <a:pt x="6231450" y="1941474"/>
                  <a:pt x="6213538" y="1968092"/>
                  <a:pt x="6188748" y="1987754"/>
                </a:cubicBezTo>
                <a:cubicBezTo>
                  <a:pt x="6170896" y="2002502"/>
                  <a:pt x="6154037" y="2016267"/>
                  <a:pt x="6138152" y="2033004"/>
                </a:cubicBezTo>
                <a:cubicBezTo>
                  <a:pt x="6125248" y="2045799"/>
                  <a:pt x="6110390" y="2054629"/>
                  <a:pt x="6092580" y="2060475"/>
                </a:cubicBezTo>
                <a:lnTo>
                  <a:pt x="6089967" y="2061721"/>
                </a:lnTo>
                <a:lnTo>
                  <a:pt x="6085656" y="2064583"/>
                </a:lnTo>
                <a:lnTo>
                  <a:pt x="6084056" y="2064540"/>
                </a:lnTo>
                <a:lnTo>
                  <a:pt x="6075130" y="2068797"/>
                </a:lnTo>
                <a:cubicBezTo>
                  <a:pt x="6069558" y="2071984"/>
                  <a:pt x="6064355" y="2075668"/>
                  <a:pt x="6059888" y="2080097"/>
                </a:cubicBezTo>
                <a:lnTo>
                  <a:pt x="6042316" y="2091048"/>
                </a:lnTo>
                <a:lnTo>
                  <a:pt x="6071814" y="2082198"/>
                </a:lnTo>
                <a:cubicBezTo>
                  <a:pt x="6082130" y="2077928"/>
                  <a:pt x="6092034" y="2072694"/>
                  <a:pt x="6101938" y="2066633"/>
                </a:cubicBezTo>
                <a:cubicBezTo>
                  <a:pt x="6111842" y="2058918"/>
                  <a:pt x="6123946" y="2054510"/>
                  <a:pt x="6137151" y="2054510"/>
                </a:cubicBezTo>
                <a:cubicBezTo>
                  <a:pt x="6148155" y="2055613"/>
                  <a:pt x="6153658" y="2051205"/>
                  <a:pt x="6154758" y="2040185"/>
                </a:cubicBezTo>
                <a:cubicBezTo>
                  <a:pt x="6155858" y="2033573"/>
                  <a:pt x="6159159" y="2031368"/>
                  <a:pt x="6164662" y="2035776"/>
                </a:cubicBezTo>
                <a:cubicBezTo>
                  <a:pt x="6171264" y="2042388"/>
                  <a:pt x="6177866" y="2041286"/>
                  <a:pt x="6184469" y="2034675"/>
                </a:cubicBezTo>
                <a:cubicBezTo>
                  <a:pt x="6197673" y="2019246"/>
                  <a:pt x="6219682" y="2011533"/>
                  <a:pt x="6224083" y="1988391"/>
                </a:cubicBezTo>
                <a:cubicBezTo>
                  <a:pt x="6225184" y="1988391"/>
                  <a:pt x="6225184" y="1987289"/>
                  <a:pt x="6226284" y="1986186"/>
                </a:cubicBezTo>
                <a:cubicBezTo>
                  <a:pt x="6229586" y="1983982"/>
                  <a:pt x="6231786" y="1981779"/>
                  <a:pt x="6236188" y="1983982"/>
                </a:cubicBezTo>
                <a:cubicBezTo>
                  <a:pt x="6239488" y="1986186"/>
                  <a:pt x="6241690" y="1988391"/>
                  <a:pt x="6241690" y="1992799"/>
                </a:cubicBezTo>
                <a:cubicBezTo>
                  <a:pt x="6241690" y="1998309"/>
                  <a:pt x="6238388" y="2001614"/>
                  <a:pt x="6236188" y="2004921"/>
                </a:cubicBezTo>
                <a:cubicBezTo>
                  <a:pt x="6229586" y="2013736"/>
                  <a:pt x="6221882" y="2022553"/>
                  <a:pt x="6215280" y="2031368"/>
                </a:cubicBezTo>
                <a:cubicBezTo>
                  <a:pt x="6214180" y="2031368"/>
                  <a:pt x="6214180" y="2032471"/>
                  <a:pt x="6214180" y="2033573"/>
                </a:cubicBezTo>
                <a:cubicBezTo>
                  <a:pt x="6213079" y="2033573"/>
                  <a:pt x="6213079" y="2034675"/>
                  <a:pt x="6211979" y="2034675"/>
                </a:cubicBezTo>
                <a:cubicBezTo>
                  <a:pt x="6213079" y="2034675"/>
                  <a:pt x="6214180" y="2034675"/>
                  <a:pt x="6215280" y="2034675"/>
                </a:cubicBezTo>
                <a:cubicBezTo>
                  <a:pt x="6215280" y="2034675"/>
                  <a:pt x="6216380" y="2033573"/>
                  <a:pt x="6217480" y="2033573"/>
                </a:cubicBezTo>
                <a:cubicBezTo>
                  <a:pt x="6227384" y="2029165"/>
                  <a:pt x="6238388" y="2024756"/>
                  <a:pt x="6248292" y="2020348"/>
                </a:cubicBezTo>
                <a:cubicBezTo>
                  <a:pt x="6260396" y="2015941"/>
                  <a:pt x="6272501" y="2011533"/>
                  <a:pt x="6281304" y="2000512"/>
                </a:cubicBezTo>
                <a:cubicBezTo>
                  <a:pt x="6286806" y="1991696"/>
                  <a:pt x="6292308" y="1992799"/>
                  <a:pt x="6298911" y="2000512"/>
                </a:cubicBezTo>
                <a:cubicBezTo>
                  <a:pt x="6304413" y="2008226"/>
                  <a:pt x="6302212" y="2013736"/>
                  <a:pt x="6296710" y="2019246"/>
                </a:cubicBezTo>
                <a:cubicBezTo>
                  <a:pt x="6289008" y="2029165"/>
                  <a:pt x="6281304" y="2039083"/>
                  <a:pt x="6274702" y="2049000"/>
                </a:cubicBezTo>
                <a:cubicBezTo>
                  <a:pt x="6268100" y="2056715"/>
                  <a:pt x="6264798" y="2065530"/>
                  <a:pt x="6264798" y="2075449"/>
                </a:cubicBezTo>
                <a:cubicBezTo>
                  <a:pt x="6273602" y="2073245"/>
                  <a:pt x="6275802" y="2065530"/>
                  <a:pt x="6279104" y="2060020"/>
                </a:cubicBezTo>
                <a:cubicBezTo>
                  <a:pt x="6285706" y="2046797"/>
                  <a:pt x="6296710" y="2037981"/>
                  <a:pt x="6312116" y="2035776"/>
                </a:cubicBezTo>
                <a:cubicBezTo>
                  <a:pt x="6326421" y="2033573"/>
                  <a:pt x="6340726" y="2033573"/>
                  <a:pt x="6353931" y="2028063"/>
                </a:cubicBezTo>
                <a:cubicBezTo>
                  <a:pt x="6372638" y="2020348"/>
                  <a:pt x="6382542" y="2022553"/>
                  <a:pt x="6391345" y="2042388"/>
                </a:cubicBezTo>
                <a:cubicBezTo>
                  <a:pt x="6395746" y="2053408"/>
                  <a:pt x="6404550" y="2052307"/>
                  <a:pt x="6411152" y="2042388"/>
                </a:cubicBezTo>
                <a:cubicBezTo>
                  <a:pt x="6416654" y="2036878"/>
                  <a:pt x="6418855" y="2029165"/>
                  <a:pt x="6427658" y="2025858"/>
                </a:cubicBezTo>
                <a:cubicBezTo>
                  <a:pt x="6437562" y="2050103"/>
                  <a:pt x="6457370" y="2066633"/>
                  <a:pt x="6472775" y="2087571"/>
                </a:cubicBezTo>
                <a:cubicBezTo>
                  <a:pt x="6490382" y="2110713"/>
                  <a:pt x="6499185" y="2134957"/>
                  <a:pt x="6482678" y="2163609"/>
                </a:cubicBezTo>
                <a:cubicBezTo>
                  <a:pt x="6474976" y="2179037"/>
                  <a:pt x="6467273" y="2194465"/>
                  <a:pt x="6458470" y="2208791"/>
                </a:cubicBezTo>
                <a:cubicBezTo>
                  <a:pt x="6451867" y="2218709"/>
                  <a:pt x="6441964" y="2226423"/>
                  <a:pt x="6429859" y="2229729"/>
                </a:cubicBezTo>
                <a:cubicBezTo>
                  <a:pt x="6428759" y="2223117"/>
                  <a:pt x="6429859" y="2218709"/>
                  <a:pt x="6427658" y="2213199"/>
                </a:cubicBezTo>
                <a:cubicBezTo>
                  <a:pt x="6410052" y="2223117"/>
                  <a:pt x="6403450" y="2230831"/>
                  <a:pt x="6397948" y="2248463"/>
                </a:cubicBezTo>
                <a:cubicBezTo>
                  <a:pt x="6393546" y="2258381"/>
                  <a:pt x="6388044" y="2266095"/>
                  <a:pt x="6377040" y="2267197"/>
                </a:cubicBezTo>
                <a:cubicBezTo>
                  <a:pt x="6364935" y="2268299"/>
                  <a:pt x="6353931" y="2273809"/>
                  <a:pt x="6344028" y="2277115"/>
                </a:cubicBezTo>
                <a:cubicBezTo>
                  <a:pt x="6333024" y="2281523"/>
                  <a:pt x="6322020" y="2282625"/>
                  <a:pt x="6312116" y="2280421"/>
                </a:cubicBezTo>
                <a:cubicBezTo>
                  <a:pt x="6293409" y="2276013"/>
                  <a:pt x="6285706" y="2279319"/>
                  <a:pt x="6282405" y="2296951"/>
                </a:cubicBezTo>
                <a:cubicBezTo>
                  <a:pt x="6280204" y="2310175"/>
                  <a:pt x="6273602" y="2316788"/>
                  <a:pt x="6262598" y="2322298"/>
                </a:cubicBezTo>
                <a:cubicBezTo>
                  <a:pt x="6257096" y="2323399"/>
                  <a:pt x="6251594" y="2326705"/>
                  <a:pt x="6246091" y="2330011"/>
                </a:cubicBezTo>
                <a:cubicBezTo>
                  <a:pt x="6216380" y="2344337"/>
                  <a:pt x="6182268" y="2344337"/>
                  <a:pt x="6151456" y="2353153"/>
                </a:cubicBezTo>
                <a:cubicBezTo>
                  <a:pt x="6142654" y="2355357"/>
                  <a:pt x="6133850" y="2356460"/>
                  <a:pt x="6123946" y="2355357"/>
                </a:cubicBezTo>
                <a:cubicBezTo>
                  <a:pt x="6096436" y="2354255"/>
                  <a:pt x="6087633" y="2360867"/>
                  <a:pt x="6078830" y="2387316"/>
                </a:cubicBezTo>
                <a:cubicBezTo>
                  <a:pt x="6075528" y="2398336"/>
                  <a:pt x="6070026" y="2407151"/>
                  <a:pt x="6061223" y="2413764"/>
                </a:cubicBezTo>
                <a:cubicBezTo>
                  <a:pt x="6046918" y="2424784"/>
                  <a:pt x="6040315" y="2443518"/>
                  <a:pt x="6044717" y="2460048"/>
                </a:cubicBezTo>
                <a:cubicBezTo>
                  <a:pt x="6045818" y="2463354"/>
                  <a:pt x="6046918" y="2465558"/>
                  <a:pt x="6050219" y="2465558"/>
                </a:cubicBezTo>
                <a:cubicBezTo>
                  <a:pt x="6053520" y="2466660"/>
                  <a:pt x="6056822" y="2464456"/>
                  <a:pt x="6056822" y="2461150"/>
                </a:cubicBezTo>
                <a:cubicBezTo>
                  <a:pt x="6057922" y="2457844"/>
                  <a:pt x="6057922" y="2455640"/>
                  <a:pt x="6057922" y="2452334"/>
                </a:cubicBezTo>
                <a:cubicBezTo>
                  <a:pt x="6055721" y="2433600"/>
                  <a:pt x="6060122" y="2430294"/>
                  <a:pt x="6077729" y="2429191"/>
                </a:cubicBezTo>
                <a:cubicBezTo>
                  <a:pt x="6093134" y="2428090"/>
                  <a:pt x="6107440" y="2434702"/>
                  <a:pt x="6122846" y="2433600"/>
                </a:cubicBezTo>
                <a:cubicBezTo>
                  <a:pt x="6117344" y="2442416"/>
                  <a:pt x="6112942" y="2451232"/>
                  <a:pt x="6107440" y="2460048"/>
                </a:cubicBezTo>
                <a:cubicBezTo>
                  <a:pt x="6106340" y="2463354"/>
                  <a:pt x="6104139" y="2467762"/>
                  <a:pt x="6107440" y="2469966"/>
                </a:cubicBezTo>
                <a:cubicBezTo>
                  <a:pt x="6110742" y="2472170"/>
                  <a:pt x="6115143" y="2468864"/>
                  <a:pt x="6117344" y="2466660"/>
                </a:cubicBezTo>
                <a:cubicBezTo>
                  <a:pt x="6120645" y="2462252"/>
                  <a:pt x="6123946" y="2457844"/>
                  <a:pt x="6129448" y="2455640"/>
                </a:cubicBezTo>
                <a:cubicBezTo>
                  <a:pt x="6139352" y="2450130"/>
                  <a:pt x="6143754" y="2452334"/>
                  <a:pt x="6144854" y="2463354"/>
                </a:cubicBezTo>
                <a:cubicBezTo>
                  <a:pt x="6145954" y="2477680"/>
                  <a:pt x="6149256" y="2479884"/>
                  <a:pt x="6163561" y="2478782"/>
                </a:cubicBezTo>
                <a:cubicBezTo>
                  <a:pt x="6172364" y="2477680"/>
                  <a:pt x="6175666" y="2480986"/>
                  <a:pt x="6173465" y="2489802"/>
                </a:cubicBezTo>
                <a:cubicBezTo>
                  <a:pt x="6172364" y="2493108"/>
                  <a:pt x="6171264" y="2495312"/>
                  <a:pt x="6170164" y="2497516"/>
                </a:cubicBezTo>
                <a:cubicBezTo>
                  <a:pt x="6167962" y="2505230"/>
                  <a:pt x="6170164" y="2510740"/>
                  <a:pt x="6178966" y="2511842"/>
                </a:cubicBezTo>
                <a:cubicBezTo>
                  <a:pt x="6199874" y="2511842"/>
                  <a:pt x="6216380" y="2523964"/>
                  <a:pt x="6235087" y="2530576"/>
                </a:cubicBezTo>
                <a:cubicBezTo>
                  <a:pt x="6239488" y="2532780"/>
                  <a:pt x="6242790" y="2536086"/>
                  <a:pt x="6246091" y="2540494"/>
                </a:cubicBezTo>
                <a:cubicBezTo>
                  <a:pt x="6255995" y="2551514"/>
                  <a:pt x="6254894" y="2562534"/>
                  <a:pt x="6241690" y="2569146"/>
                </a:cubicBezTo>
                <a:cubicBezTo>
                  <a:pt x="6230686" y="2575758"/>
                  <a:pt x="6219682" y="2581268"/>
                  <a:pt x="6207577" y="2585676"/>
                </a:cubicBezTo>
                <a:cubicBezTo>
                  <a:pt x="6169063" y="2601104"/>
                  <a:pt x="6130548" y="2618736"/>
                  <a:pt x="6094236" y="2639674"/>
                </a:cubicBezTo>
                <a:cubicBezTo>
                  <a:pt x="6085432" y="2644082"/>
                  <a:pt x="6075528" y="2648490"/>
                  <a:pt x="6068926" y="2656204"/>
                </a:cubicBezTo>
                <a:cubicBezTo>
                  <a:pt x="6043616" y="2684856"/>
                  <a:pt x="6011704" y="2702488"/>
                  <a:pt x="5975392" y="2712406"/>
                </a:cubicBezTo>
                <a:cubicBezTo>
                  <a:pt x="5972090" y="2713508"/>
                  <a:pt x="5967688" y="2714611"/>
                  <a:pt x="5967688" y="2717916"/>
                </a:cubicBezTo>
                <a:cubicBezTo>
                  <a:pt x="5966588" y="2730038"/>
                  <a:pt x="5961086" y="2739957"/>
                  <a:pt x="5957785" y="2750977"/>
                </a:cubicBezTo>
                <a:cubicBezTo>
                  <a:pt x="5956684" y="2757589"/>
                  <a:pt x="5956684" y="2761997"/>
                  <a:pt x="5962186" y="2766405"/>
                </a:cubicBezTo>
                <a:cubicBezTo>
                  <a:pt x="5966588" y="2770812"/>
                  <a:pt x="5970990" y="2766405"/>
                  <a:pt x="5974291" y="2764201"/>
                </a:cubicBezTo>
                <a:cubicBezTo>
                  <a:pt x="6004002" y="2747670"/>
                  <a:pt x="6033712" y="2730038"/>
                  <a:pt x="6064524" y="2713508"/>
                </a:cubicBezTo>
                <a:cubicBezTo>
                  <a:pt x="6097536" y="2695876"/>
                  <a:pt x="6131650" y="2682652"/>
                  <a:pt x="6169063" y="2679346"/>
                </a:cubicBezTo>
                <a:cubicBezTo>
                  <a:pt x="6173465" y="2679346"/>
                  <a:pt x="6180066" y="2677142"/>
                  <a:pt x="6182268" y="2680448"/>
                </a:cubicBezTo>
                <a:cubicBezTo>
                  <a:pt x="6184469" y="2684856"/>
                  <a:pt x="6181168" y="2690366"/>
                  <a:pt x="6178966" y="2694774"/>
                </a:cubicBezTo>
                <a:cubicBezTo>
                  <a:pt x="6176766" y="2696978"/>
                  <a:pt x="6175666" y="2699183"/>
                  <a:pt x="6173465" y="2701386"/>
                </a:cubicBezTo>
                <a:cubicBezTo>
                  <a:pt x="6170164" y="2707998"/>
                  <a:pt x="6164662" y="2713508"/>
                  <a:pt x="6163561" y="2721223"/>
                </a:cubicBezTo>
                <a:cubicBezTo>
                  <a:pt x="6188870" y="2722325"/>
                  <a:pt x="6211979" y="2733345"/>
                  <a:pt x="6237288" y="2730038"/>
                </a:cubicBezTo>
                <a:cubicBezTo>
                  <a:pt x="6242790" y="2728937"/>
                  <a:pt x="6247192" y="2732243"/>
                  <a:pt x="6241690" y="2738855"/>
                </a:cubicBezTo>
                <a:cubicBezTo>
                  <a:pt x="6238388" y="2743263"/>
                  <a:pt x="6237288" y="2749875"/>
                  <a:pt x="6238388" y="2755385"/>
                </a:cubicBezTo>
                <a:cubicBezTo>
                  <a:pt x="6242790" y="2777425"/>
                  <a:pt x="6236188" y="2793954"/>
                  <a:pt x="6220782" y="2810485"/>
                </a:cubicBezTo>
                <a:cubicBezTo>
                  <a:pt x="6196573" y="2836933"/>
                  <a:pt x="6176766" y="2866687"/>
                  <a:pt x="6149256" y="2888727"/>
                </a:cubicBezTo>
                <a:cubicBezTo>
                  <a:pt x="6129448" y="2905257"/>
                  <a:pt x="6110742" y="2920685"/>
                  <a:pt x="6093134" y="2939419"/>
                </a:cubicBezTo>
                <a:cubicBezTo>
                  <a:pt x="6078830" y="2953745"/>
                  <a:pt x="6062324" y="2963663"/>
                  <a:pt x="6042516" y="2970275"/>
                </a:cubicBezTo>
                <a:cubicBezTo>
                  <a:pt x="6029311" y="2975785"/>
                  <a:pt x="6016106" y="2982398"/>
                  <a:pt x="6006203" y="2992315"/>
                </a:cubicBezTo>
                <a:cubicBezTo>
                  <a:pt x="5983094" y="3013253"/>
                  <a:pt x="5957785" y="3023172"/>
                  <a:pt x="5926974" y="3022070"/>
                </a:cubicBezTo>
                <a:cubicBezTo>
                  <a:pt x="5902764" y="3022070"/>
                  <a:pt x="5882957" y="3030885"/>
                  <a:pt x="5868652" y="3051824"/>
                </a:cubicBezTo>
                <a:cubicBezTo>
                  <a:pt x="5859849" y="3065047"/>
                  <a:pt x="5849945" y="3078271"/>
                  <a:pt x="5840042" y="3092598"/>
                </a:cubicBezTo>
                <a:cubicBezTo>
                  <a:pt x="5826836" y="3110230"/>
                  <a:pt x="5813632" y="3127862"/>
                  <a:pt x="5794925" y="3141085"/>
                </a:cubicBezTo>
                <a:cubicBezTo>
                  <a:pt x="5790524" y="3143290"/>
                  <a:pt x="5788322" y="3143290"/>
                  <a:pt x="5785021" y="3139984"/>
                </a:cubicBezTo>
                <a:cubicBezTo>
                  <a:pt x="5776218" y="3132270"/>
                  <a:pt x="5767414" y="3126760"/>
                  <a:pt x="5757511" y="3122352"/>
                </a:cubicBezTo>
                <a:cubicBezTo>
                  <a:pt x="5739904" y="3116842"/>
                  <a:pt x="5726700" y="3121250"/>
                  <a:pt x="5715696" y="3135575"/>
                </a:cubicBezTo>
                <a:cubicBezTo>
                  <a:pt x="5711294" y="3143290"/>
                  <a:pt x="5707992" y="3151004"/>
                  <a:pt x="5704692" y="3158718"/>
                </a:cubicBezTo>
                <a:cubicBezTo>
                  <a:pt x="5695888" y="3177452"/>
                  <a:pt x="5688185" y="3180758"/>
                  <a:pt x="5670578" y="3169738"/>
                </a:cubicBezTo>
                <a:cubicBezTo>
                  <a:pt x="5670578" y="3169738"/>
                  <a:pt x="5669478" y="3170840"/>
                  <a:pt x="5668378" y="3170840"/>
                </a:cubicBezTo>
                <a:cubicBezTo>
                  <a:pt x="5667278" y="3174146"/>
                  <a:pt x="5666177" y="3176350"/>
                  <a:pt x="5665077" y="3179656"/>
                </a:cubicBezTo>
                <a:cubicBezTo>
                  <a:pt x="5659574" y="3195084"/>
                  <a:pt x="5655173" y="3198390"/>
                  <a:pt x="5641968" y="3190676"/>
                </a:cubicBezTo>
                <a:cubicBezTo>
                  <a:pt x="5617760" y="3177452"/>
                  <a:pt x="5592450" y="3179656"/>
                  <a:pt x="5567141" y="3186268"/>
                </a:cubicBezTo>
                <a:cubicBezTo>
                  <a:pt x="5539630" y="3195084"/>
                  <a:pt x="5516522" y="3207206"/>
                  <a:pt x="5505518" y="3235858"/>
                </a:cubicBezTo>
                <a:cubicBezTo>
                  <a:pt x="5502216" y="3244674"/>
                  <a:pt x="5496714" y="3253490"/>
                  <a:pt x="5490112" y="3261204"/>
                </a:cubicBezTo>
                <a:cubicBezTo>
                  <a:pt x="5478008" y="3276632"/>
                  <a:pt x="5461502" y="3281040"/>
                  <a:pt x="5442795" y="3276632"/>
                </a:cubicBezTo>
                <a:cubicBezTo>
                  <a:pt x="5432891" y="3274428"/>
                  <a:pt x="5425188" y="3275530"/>
                  <a:pt x="5417486" y="3281040"/>
                </a:cubicBezTo>
                <a:cubicBezTo>
                  <a:pt x="5405381" y="3289856"/>
                  <a:pt x="5393276" y="3297570"/>
                  <a:pt x="5381172" y="3303080"/>
                </a:cubicBezTo>
                <a:cubicBezTo>
                  <a:pt x="5343758" y="3318508"/>
                  <a:pt x="5308545" y="3338344"/>
                  <a:pt x="5276633" y="3363691"/>
                </a:cubicBezTo>
                <a:cubicBezTo>
                  <a:pt x="5264529" y="3373608"/>
                  <a:pt x="5250224" y="3380220"/>
                  <a:pt x="5233718" y="3380220"/>
                </a:cubicBezTo>
                <a:cubicBezTo>
                  <a:pt x="5206208" y="3381323"/>
                  <a:pt x="5184200" y="3394546"/>
                  <a:pt x="5164392" y="3412178"/>
                </a:cubicBezTo>
                <a:cubicBezTo>
                  <a:pt x="5156689" y="3418790"/>
                  <a:pt x="5147886" y="3424300"/>
                  <a:pt x="5136882" y="3424300"/>
                </a:cubicBezTo>
                <a:cubicBezTo>
                  <a:pt x="5132480" y="3424300"/>
                  <a:pt x="5129179" y="3425402"/>
                  <a:pt x="5125878" y="3428709"/>
                </a:cubicBezTo>
                <a:cubicBezTo>
                  <a:pt x="5103870" y="3449647"/>
                  <a:pt x="5075260" y="3460667"/>
                  <a:pt x="5045548" y="3466177"/>
                </a:cubicBezTo>
                <a:cubicBezTo>
                  <a:pt x="5036745" y="3468381"/>
                  <a:pt x="5029042" y="3468381"/>
                  <a:pt x="5024640" y="3460667"/>
                </a:cubicBezTo>
                <a:cubicBezTo>
                  <a:pt x="5018038" y="3450749"/>
                  <a:pt x="5029042" y="3449647"/>
                  <a:pt x="5032343" y="3445239"/>
                </a:cubicBezTo>
                <a:cubicBezTo>
                  <a:pt x="5035644" y="3438627"/>
                  <a:pt x="5042247" y="3436422"/>
                  <a:pt x="5049950" y="3439729"/>
                </a:cubicBezTo>
                <a:cubicBezTo>
                  <a:pt x="5064255" y="3446341"/>
                  <a:pt x="5064255" y="3446341"/>
                  <a:pt x="5071958" y="3433117"/>
                </a:cubicBezTo>
                <a:cubicBezTo>
                  <a:pt x="5074158" y="3428709"/>
                  <a:pt x="5077460" y="3424300"/>
                  <a:pt x="5080761" y="3419892"/>
                </a:cubicBezTo>
                <a:cubicBezTo>
                  <a:pt x="5081862" y="3417689"/>
                  <a:pt x="5082962" y="3414382"/>
                  <a:pt x="5080761" y="3412178"/>
                </a:cubicBezTo>
                <a:cubicBezTo>
                  <a:pt x="5078560" y="3409975"/>
                  <a:pt x="5076359" y="3407770"/>
                  <a:pt x="5073058" y="3409975"/>
                </a:cubicBezTo>
                <a:cubicBezTo>
                  <a:pt x="5065356" y="3413280"/>
                  <a:pt x="5057652" y="3408872"/>
                  <a:pt x="5051050" y="3407770"/>
                </a:cubicBezTo>
                <a:cubicBezTo>
                  <a:pt x="5044448" y="3406668"/>
                  <a:pt x="5036745" y="3405567"/>
                  <a:pt x="5031243" y="3408872"/>
                </a:cubicBezTo>
                <a:cubicBezTo>
                  <a:pt x="5000432" y="3428709"/>
                  <a:pt x="4965218" y="3434219"/>
                  <a:pt x="4930006" y="3436422"/>
                </a:cubicBezTo>
                <a:cubicBezTo>
                  <a:pt x="4919001" y="3437525"/>
                  <a:pt x="4911299" y="3439729"/>
                  <a:pt x="4905796" y="3449647"/>
                </a:cubicBezTo>
                <a:cubicBezTo>
                  <a:pt x="4902496" y="3457361"/>
                  <a:pt x="4898094" y="3457361"/>
                  <a:pt x="4892592" y="3450749"/>
                </a:cubicBezTo>
                <a:cubicBezTo>
                  <a:pt x="4889290" y="3445239"/>
                  <a:pt x="4884889" y="3440831"/>
                  <a:pt x="4877186" y="3444137"/>
                </a:cubicBezTo>
                <a:cubicBezTo>
                  <a:pt x="4868382" y="3448544"/>
                  <a:pt x="4860680" y="3454054"/>
                  <a:pt x="4856278" y="3461769"/>
                </a:cubicBezTo>
                <a:cubicBezTo>
                  <a:pt x="4852977" y="3468381"/>
                  <a:pt x="4848575" y="3470584"/>
                  <a:pt x="4840872" y="3470584"/>
                </a:cubicBezTo>
                <a:cubicBezTo>
                  <a:pt x="4837571" y="3470584"/>
                  <a:pt x="4834270" y="3470584"/>
                  <a:pt x="4830969" y="3471687"/>
                </a:cubicBezTo>
                <a:cubicBezTo>
                  <a:pt x="4810061" y="3477196"/>
                  <a:pt x="4789154" y="3482706"/>
                  <a:pt x="4767145" y="3487115"/>
                </a:cubicBezTo>
                <a:cubicBezTo>
                  <a:pt x="4758342" y="3488216"/>
                  <a:pt x="4750640" y="3490421"/>
                  <a:pt x="4745136" y="3498135"/>
                </a:cubicBezTo>
                <a:cubicBezTo>
                  <a:pt x="4740736" y="3502543"/>
                  <a:pt x="4736334" y="3504747"/>
                  <a:pt x="4730832" y="3500339"/>
                </a:cubicBezTo>
                <a:cubicBezTo>
                  <a:pt x="4716526" y="3489319"/>
                  <a:pt x="4702222" y="3491523"/>
                  <a:pt x="4685716" y="3494829"/>
                </a:cubicBezTo>
                <a:cubicBezTo>
                  <a:pt x="4643900" y="3504747"/>
                  <a:pt x="4603184" y="3509155"/>
                  <a:pt x="4561369" y="3497033"/>
                </a:cubicBezTo>
                <a:cubicBezTo>
                  <a:pt x="4545963" y="3492625"/>
                  <a:pt x="4530558" y="3491523"/>
                  <a:pt x="4515152" y="3494829"/>
                </a:cubicBezTo>
                <a:cubicBezTo>
                  <a:pt x="4489843" y="3499237"/>
                  <a:pt x="4464534" y="3502543"/>
                  <a:pt x="4439224" y="3503645"/>
                </a:cubicBezTo>
                <a:cubicBezTo>
                  <a:pt x="4405112" y="3504747"/>
                  <a:pt x="4371000" y="3503645"/>
                  <a:pt x="4336886" y="3514665"/>
                </a:cubicBezTo>
                <a:cubicBezTo>
                  <a:pt x="4309376" y="3524583"/>
                  <a:pt x="4280766" y="3527889"/>
                  <a:pt x="4251054" y="3530093"/>
                </a:cubicBezTo>
                <a:cubicBezTo>
                  <a:pt x="4223544" y="3531195"/>
                  <a:pt x="4196034" y="3531195"/>
                  <a:pt x="4168524" y="3538909"/>
                </a:cubicBezTo>
                <a:cubicBezTo>
                  <a:pt x="4148717" y="3544419"/>
                  <a:pt x="4128910" y="3546623"/>
                  <a:pt x="4109102" y="3548827"/>
                </a:cubicBezTo>
                <a:cubicBezTo>
                  <a:pt x="4026572" y="3554337"/>
                  <a:pt x="3945142" y="3565357"/>
                  <a:pt x="3864812" y="3574173"/>
                </a:cubicBezTo>
                <a:cubicBezTo>
                  <a:pt x="3775679" y="3585193"/>
                  <a:pt x="3687647" y="3597315"/>
                  <a:pt x="3598514" y="3606131"/>
                </a:cubicBezTo>
                <a:cubicBezTo>
                  <a:pt x="3513783" y="3614947"/>
                  <a:pt x="3429051" y="3620457"/>
                  <a:pt x="3344320" y="3620457"/>
                </a:cubicBezTo>
                <a:cubicBezTo>
                  <a:pt x="3279396" y="3620457"/>
                  <a:pt x="3214472" y="3623763"/>
                  <a:pt x="3149548" y="3629273"/>
                </a:cubicBezTo>
                <a:cubicBezTo>
                  <a:pt x="3100030" y="3633681"/>
                  <a:pt x="3050512" y="3638089"/>
                  <a:pt x="3000994" y="3640293"/>
                </a:cubicBezTo>
                <a:cubicBezTo>
                  <a:pt x="2965780" y="3641395"/>
                  <a:pt x="2930567" y="3642497"/>
                  <a:pt x="2894254" y="3644701"/>
                </a:cubicBezTo>
                <a:cubicBezTo>
                  <a:pt x="2872246" y="3644701"/>
                  <a:pt x="2849137" y="3644701"/>
                  <a:pt x="2827128" y="3645803"/>
                </a:cubicBezTo>
                <a:cubicBezTo>
                  <a:pt x="2819426" y="3645803"/>
                  <a:pt x="2812824" y="3645803"/>
                  <a:pt x="2806221" y="3645803"/>
                </a:cubicBezTo>
                <a:cubicBezTo>
                  <a:pt x="2804020" y="3645803"/>
                  <a:pt x="2802920" y="3644701"/>
                  <a:pt x="2801820" y="3644701"/>
                </a:cubicBezTo>
                <a:cubicBezTo>
                  <a:pt x="2697281" y="3639191"/>
                  <a:pt x="2592742" y="3644701"/>
                  <a:pt x="2488204" y="3635885"/>
                </a:cubicBezTo>
                <a:cubicBezTo>
                  <a:pt x="2460693" y="3633681"/>
                  <a:pt x="2433183" y="3633681"/>
                  <a:pt x="2405674" y="3630375"/>
                </a:cubicBezTo>
                <a:cubicBezTo>
                  <a:pt x="2345151" y="3623763"/>
                  <a:pt x="2285729" y="3619355"/>
                  <a:pt x="2225207" y="3616049"/>
                </a:cubicBezTo>
                <a:cubicBezTo>
                  <a:pt x="2177889" y="3613845"/>
                  <a:pt x="2130572" y="3611641"/>
                  <a:pt x="2083254" y="3602825"/>
                </a:cubicBezTo>
                <a:cubicBezTo>
                  <a:pt x="2039238" y="3594009"/>
                  <a:pt x="1995222" y="3587397"/>
                  <a:pt x="1951205" y="3589601"/>
                </a:cubicBezTo>
                <a:cubicBezTo>
                  <a:pt x="1946804" y="3589601"/>
                  <a:pt x="1943503" y="3589601"/>
                  <a:pt x="1940201" y="3586295"/>
                </a:cubicBezTo>
                <a:cubicBezTo>
                  <a:pt x="1920394" y="3568663"/>
                  <a:pt x="1897286" y="3566459"/>
                  <a:pt x="1871976" y="3567561"/>
                </a:cubicBezTo>
                <a:cubicBezTo>
                  <a:pt x="1847768" y="3568663"/>
                  <a:pt x="1823558" y="3568663"/>
                  <a:pt x="1799350" y="3564255"/>
                </a:cubicBezTo>
                <a:cubicBezTo>
                  <a:pt x="1758634" y="3556541"/>
                  <a:pt x="1719020" y="3546623"/>
                  <a:pt x="1677204" y="3545521"/>
                </a:cubicBezTo>
                <a:cubicBezTo>
                  <a:pt x="1658497" y="3545521"/>
                  <a:pt x="1641992" y="3538909"/>
                  <a:pt x="1628787" y="3525685"/>
                </a:cubicBezTo>
                <a:cubicBezTo>
                  <a:pt x="1624385" y="3521277"/>
                  <a:pt x="1621084" y="3521277"/>
                  <a:pt x="1616682" y="3524583"/>
                </a:cubicBezTo>
                <a:cubicBezTo>
                  <a:pt x="1606779" y="3530093"/>
                  <a:pt x="1596875" y="3533399"/>
                  <a:pt x="1588072" y="3524583"/>
                </a:cubicBezTo>
                <a:cubicBezTo>
                  <a:pt x="1575967" y="3514665"/>
                  <a:pt x="1562762" y="3512461"/>
                  <a:pt x="1547356" y="3513563"/>
                </a:cubicBezTo>
                <a:cubicBezTo>
                  <a:pt x="1524248" y="3514665"/>
                  <a:pt x="1503340" y="3509155"/>
                  <a:pt x="1484633" y="3494829"/>
                </a:cubicBezTo>
                <a:cubicBezTo>
                  <a:pt x="1473629" y="3486013"/>
                  <a:pt x="1458224" y="3481605"/>
                  <a:pt x="1447220" y="3488216"/>
                </a:cubicBezTo>
                <a:cubicBezTo>
                  <a:pt x="1427412" y="3500339"/>
                  <a:pt x="1410906" y="3495931"/>
                  <a:pt x="1393300" y="3486013"/>
                </a:cubicBezTo>
                <a:cubicBezTo>
                  <a:pt x="1384497" y="3481605"/>
                  <a:pt x="1374593" y="3477196"/>
                  <a:pt x="1363589" y="3479401"/>
                </a:cubicBezTo>
                <a:cubicBezTo>
                  <a:pt x="1358087" y="3481605"/>
                  <a:pt x="1355886" y="3478299"/>
                  <a:pt x="1355886" y="3473891"/>
                </a:cubicBezTo>
                <a:cubicBezTo>
                  <a:pt x="1355886" y="3470584"/>
                  <a:pt x="1355886" y="3468381"/>
                  <a:pt x="1355886" y="3466177"/>
                </a:cubicBezTo>
                <a:cubicBezTo>
                  <a:pt x="1356986" y="3454054"/>
                  <a:pt x="1355886" y="3454054"/>
                  <a:pt x="1345982" y="3459564"/>
                </a:cubicBezTo>
                <a:cubicBezTo>
                  <a:pt x="1334978" y="3465074"/>
                  <a:pt x="1322874" y="3469483"/>
                  <a:pt x="1311870" y="3472789"/>
                </a:cubicBezTo>
                <a:cubicBezTo>
                  <a:pt x="1307468" y="3473891"/>
                  <a:pt x="1303066" y="3474993"/>
                  <a:pt x="1299765" y="3471687"/>
                </a:cubicBezTo>
                <a:cubicBezTo>
                  <a:pt x="1296464" y="3468381"/>
                  <a:pt x="1298665" y="3463973"/>
                  <a:pt x="1300866" y="3460667"/>
                </a:cubicBezTo>
                <a:cubicBezTo>
                  <a:pt x="1306367" y="3451851"/>
                  <a:pt x="1303066" y="3447442"/>
                  <a:pt x="1294263" y="3446341"/>
                </a:cubicBezTo>
                <a:cubicBezTo>
                  <a:pt x="1290962" y="3445239"/>
                  <a:pt x="1287661" y="3443034"/>
                  <a:pt x="1284359" y="3443034"/>
                </a:cubicBezTo>
                <a:cubicBezTo>
                  <a:pt x="1276657" y="3443034"/>
                  <a:pt x="1275556" y="3439729"/>
                  <a:pt x="1279958" y="3433117"/>
                </a:cubicBezTo>
                <a:cubicBezTo>
                  <a:pt x="1282158" y="3430912"/>
                  <a:pt x="1284359" y="3427607"/>
                  <a:pt x="1281058" y="3425402"/>
                </a:cubicBezTo>
                <a:cubicBezTo>
                  <a:pt x="1278857" y="3422097"/>
                  <a:pt x="1275556" y="3423199"/>
                  <a:pt x="1272255" y="3424300"/>
                </a:cubicBezTo>
                <a:cubicBezTo>
                  <a:pt x="1263452" y="3428709"/>
                  <a:pt x="1254648" y="3426505"/>
                  <a:pt x="1244745" y="3424300"/>
                </a:cubicBezTo>
                <a:cubicBezTo>
                  <a:pt x="1215034" y="3415485"/>
                  <a:pt x="1188624" y="3423199"/>
                  <a:pt x="1163315" y="3438627"/>
                </a:cubicBezTo>
                <a:cubicBezTo>
                  <a:pt x="1158913" y="3440831"/>
                  <a:pt x="1156712" y="3446341"/>
                  <a:pt x="1151210" y="3447442"/>
                </a:cubicBezTo>
                <a:cubicBezTo>
                  <a:pt x="1152311" y="3441932"/>
                  <a:pt x="1153411" y="3437525"/>
                  <a:pt x="1154512" y="3432015"/>
                </a:cubicBezTo>
                <a:cubicBezTo>
                  <a:pt x="1156712" y="3420995"/>
                  <a:pt x="1152311" y="3414382"/>
                  <a:pt x="1142407" y="3412178"/>
                </a:cubicBezTo>
                <a:cubicBezTo>
                  <a:pt x="1109395" y="3404465"/>
                  <a:pt x="1076382" y="3396750"/>
                  <a:pt x="1043371" y="3389036"/>
                </a:cubicBezTo>
                <a:cubicBezTo>
                  <a:pt x="1031266" y="3386833"/>
                  <a:pt x="1019162" y="3387935"/>
                  <a:pt x="1007057" y="3383526"/>
                </a:cubicBezTo>
                <a:cubicBezTo>
                  <a:pt x="999354" y="3380220"/>
                  <a:pt x="994953" y="3376914"/>
                  <a:pt x="997154" y="3366996"/>
                </a:cubicBezTo>
                <a:cubicBezTo>
                  <a:pt x="998254" y="3354874"/>
                  <a:pt x="989450" y="3348262"/>
                  <a:pt x="978446" y="3353772"/>
                </a:cubicBezTo>
                <a:cubicBezTo>
                  <a:pt x="969643" y="3358181"/>
                  <a:pt x="963041" y="3357078"/>
                  <a:pt x="955338" y="3352671"/>
                </a:cubicBezTo>
                <a:cubicBezTo>
                  <a:pt x="950936" y="3348262"/>
                  <a:pt x="946535" y="3348262"/>
                  <a:pt x="941033" y="3352671"/>
                </a:cubicBezTo>
                <a:cubicBezTo>
                  <a:pt x="935531" y="3358181"/>
                  <a:pt x="928928" y="3359282"/>
                  <a:pt x="922326" y="3355976"/>
                </a:cubicBezTo>
                <a:cubicBezTo>
                  <a:pt x="917924" y="3354874"/>
                  <a:pt x="912422" y="3351568"/>
                  <a:pt x="908021" y="3351568"/>
                </a:cubicBezTo>
                <a:cubicBezTo>
                  <a:pt x="901418" y="3351568"/>
                  <a:pt x="899218" y="3348262"/>
                  <a:pt x="898117" y="3342752"/>
                </a:cubicBezTo>
                <a:cubicBezTo>
                  <a:pt x="894816" y="3331732"/>
                  <a:pt x="892614" y="3330630"/>
                  <a:pt x="881611" y="3337242"/>
                </a:cubicBezTo>
                <a:cubicBezTo>
                  <a:pt x="875008" y="3341650"/>
                  <a:pt x="868406" y="3347161"/>
                  <a:pt x="860703" y="3349364"/>
                </a:cubicBezTo>
                <a:cubicBezTo>
                  <a:pt x="860703" y="3348262"/>
                  <a:pt x="859603" y="3348262"/>
                  <a:pt x="859603" y="3347161"/>
                </a:cubicBezTo>
                <a:cubicBezTo>
                  <a:pt x="869506" y="3332834"/>
                  <a:pt x="869506" y="3332834"/>
                  <a:pt x="860703" y="3317406"/>
                </a:cubicBezTo>
                <a:cubicBezTo>
                  <a:pt x="859603" y="3315202"/>
                  <a:pt x="858502" y="3312998"/>
                  <a:pt x="857402" y="3311896"/>
                </a:cubicBezTo>
                <a:cubicBezTo>
                  <a:pt x="848599" y="3293162"/>
                  <a:pt x="835394" y="3289856"/>
                  <a:pt x="816687" y="3298672"/>
                </a:cubicBezTo>
                <a:cubicBezTo>
                  <a:pt x="806783" y="3304182"/>
                  <a:pt x="800181" y="3300876"/>
                  <a:pt x="799080" y="3289856"/>
                </a:cubicBezTo>
                <a:cubicBezTo>
                  <a:pt x="797980" y="3284346"/>
                  <a:pt x="797980" y="3278836"/>
                  <a:pt x="799080" y="3273326"/>
                </a:cubicBezTo>
                <a:cubicBezTo>
                  <a:pt x="802382" y="3257898"/>
                  <a:pt x="816687" y="3253490"/>
                  <a:pt x="827691" y="3263408"/>
                </a:cubicBezTo>
                <a:cubicBezTo>
                  <a:pt x="836494" y="3271122"/>
                  <a:pt x="845297" y="3274428"/>
                  <a:pt x="855201" y="3276632"/>
                </a:cubicBezTo>
                <a:cubicBezTo>
                  <a:pt x="865105" y="3277734"/>
                  <a:pt x="873908" y="3281040"/>
                  <a:pt x="880510" y="3288754"/>
                </a:cubicBezTo>
                <a:cubicBezTo>
                  <a:pt x="890414" y="3301978"/>
                  <a:pt x="895916" y="3303080"/>
                  <a:pt x="908021" y="3292060"/>
                </a:cubicBezTo>
                <a:cubicBezTo>
                  <a:pt x="916824" y="3285448"/>
                  <a:pt x="924527" y="3283244"/>
                  <a:pt x="935531" y="3285448"/>
                </a:cubicBezTo>
                <a:cubicBezTo>
                  <a:pt x="955338" y="3288754"/>
                  <a:pt x="974045" y="3297570"/>
                  <a:pt x="992752" y="3301978"/>
                </a:cubicBezTo>
                <a:cubicBezTo>
                  <a:pt x="1009258" y="3306386"/>
                  <a:pt x="1025764" y="3306386"/>
                  <a:pt x="1040069" y="3296468"/>
                </a:cubicBezTo>
                <a:cubicBezTo>
                  <a:pt x="1047772" y="3289856"/>
                  <a:pt x="1052174" y="3292060"/>
                  <a:pt x="1058776" y="3298672"/>
                </a:cubicBezTo>
                <a:cubicBezTo>
                  <a:pt x="1089587" y="3329529"/>
                  <a:pt x="1124800" y="3344956"/>
                  <a:pt x="1167717" y="3326222"/>
                </a:cubicBezTo>
                <a:cubicBezTo>
                  <a:pt x="1174319" y="3322916"/>
                  <a:pt x="1179821" y="3325120"/>
                  <a:pt x="1185323" y="3327324"/>
                </a:cubicBezTo>
                <a:cubicBezTo>
                  <a:pt x="1188624" y="3329529"/>
                  <a:pt x="1193026" y="3333936"/>
                  <a:pt x="1197427" y="3330630"/>
                </a:cubicBezTo>
                <a:cubicBezTo>
                  <a:pt x="1201829" y="3326222"/>
                  <a:pt x="1198528" y="3321814"/>
                  <a:pt x="1197427" y="3317406"/>
                </a:cubicBezTo>
                <a:cubicBezTo>
                  <a:pt x="1194126" y="3310794"/>
                  <a:pt x="1197427" y="3308590"/>
                  <a:pt x="1204030" y="3308590"/>
                </a:cubicBezTo>
                <a:cubicBezTo>
                  <a:pt x="1210632" y="3308590"/>
                  <a:pt x="1217235" y="3310794"/>
                  <a:pt x="1223837" y="3311896"/>
                </a:cubicBezTo>
                <a:cubicBezTo>
                  <a:pt x="1238143" y="3316304"/>
                  <a:pt x="1250247" y="3321814"/>
                  <a:pt x="1265653" y="3318508"/>
                </a:cubicBezTo>
                <a:cubicBezTo>
                  <a:pt x="1268954" y="3318508"/>
                  <a:pt x="1268954" y="3320712"/>
                  <a:pt x="1270054" y="3322916"/>
                </a:cubicBezTo>
                <a:cubicBezTo>
                  <a:pt x="1273355" y="3332834"/>
                  <a:pt x="1281058" y="3335038"/>
                  <a:pt x="1289862" y="3335038"/>
                </a:cubicBezTo>
                <a:cubicBezTo>
                  <a:pt x="1322874" y="3336140"/>
                  <a:pt x="1355886" y="3339446"/>
                  <a:pt x="1387798" y="3350466"/>
                </a:cubicBezTo>
                <a:cubicBezTo>
                  <a:pt x="1389998" y="3351568"/>
                  <a:pt x="1393300" y="3351568"/>
                  <a:pt x="1396601" y="3350466"/>
                </a:cubicBezTo>
                <a:cubicBezTo>
                  <a:pt x="1406505" y="3344956"/>
                  <a:pt x="1413107" y="3348262"/>
                  <a:pt x="1418609" y="3359282"/>
                </a:cubicBezTo>
                <a:cubicBezTo>
                  <a:pt x="1424111" y="3370303"/>
                  <a:pt x="1430714" y="3371404"/>
                  <a:pt x="1440617" y="3362588"/>
                </a:cubicBezTo>
                <a:cubicBezTo>
                  <a:pt x="1445019" y="3359282"/>
                  <a:pt x="1448320" y="3355976"/>
                  <a:pt x="1452721" y="3351568"/>
                </a:cubicBezTo>
                <a:cubicBezTo>
                  <a:pt x="1457123" y="3358181"/>
                  <a:pt x="1461525" y="3364793"/>
                  <a:pt x="1469228" y="3364793"/>
                </a:cubicBezTo>
                <a:cubicBezTo>
                  <a:pt x="1478031" y="3364793"/>
                  <a:pt x="1486834" y="3365894"/>
                  <a:pt x="1494537" y="3365894"/>
                </a:cubicBezTo>
                <a:cubicBezTo>
                  <a:pt x="1523147" y="3366996"/>
                  <a:pt x="1526449" y="3369201"/>
                  <a:pt x="1531951" y="3338344"/>
                </a:cubicBezTo>
                <a:cubicBezTo>
                  <a:pt x="1531951" y="3338344"/>
                  <a:pt x="1533051" y="3338344"/>
                  <a:pt x="1533051" y="3337242"/>
                </a:cubicBezTo>
                <a:cubicBezTo>
                  <a:pt x="1536352" y="3326222"/>
                  <a:pt x="1540754" y="3322916"/>
                  <a:pt x="1551758" y="3326222"/>
                </a:cubicBezTo>
                <a:cubicBezTo>
                  <a:pt x="1600176" y="3336140"/>
                  <a:pt x="1649694" y="3342752"/>
                  <a:pt x="1698112" y="3350466"/>
                </a:cubicBezTo>
                <a:cubicBezTo>
                  <a:pt x="1728924" y="3354874"/>
                  <a:pt x="1760835" y="3358181"/>
                  <a:pt x="1791647" y="3361486"/>
                </a:cubicBezTo>
                <a:cubicBezTo>
                  <a:pt x="1829060" y="3365894"/>
                  <a:pt x="1864273" y="3376914"/>
                  <a:pt x="1900587" y="3386833"/>
                </a:cubicBezTo>
                <a:cubicBezTo>
                  <a:pt x="1928097" y="3393445"/>
                  <a:pt x="1954507" y="3397853"/>
                  <a:pt x="1982017" y="3387935"/>
                </a:cubicBezTo>
                <a:cubicBezTo>
                  <a:pt x="1993021" y="3383526"/>
                  <a:pt x="2002924" y="3385730"/>
                  <a:pt x="2013928" y="3391240"/>
                </a:cubicBezTo>
                <a:cubicBezTo>
                  <a:pt x="2034836" y="3401158"/>
                  <a:pt x="2057945" y="3405567"/>
                  <a:pt x="2082154" y="3404465"/>
                </a:cubicBezTo>
                <a:cubicBezTo>
                  <a:pt x="2103062" y="3402260"/>
                  <a:pt x="2125070" y="3403363"/>
                  <a:pt x="2145977" y="3408872"/>
                </a:cubicBezTo>
                <a:cubicBezTo>
                  <a:pt x="2177889" y="3415485"/>
                  <a:pt x="2209801" y="3418790"/>
                  <a:pt x="2242814" y="3418790"/>
                </a:cubicBezTo>
                <a:cubicBezTo>
                  <a:pt x="2263721" y="3418790"/>
                  <a:pt x="2283528" y="3420995"/>
                  <a:pt x="2303335" y="3423199"/>
                </a:cubicBezTo>
                <a:cubicBezTo>
                  <a:pt x="2346252" y="3429810"/>
                  <a:pt x="2390268" y="3433117"/>
                  <a:pt x="2434284" y="3434219"/>
                </a:cubicBezTo>
                <a:cubicBezTo>
                  <a:pt x="2478300" y="3435321"/>
                  <a:pt x="2522316" y="3434219"/>
                  <a:pt x="2565232" y="3437525"/>
                </a:cubicBezTo>
                <a:cubicBezTo>
                  <a:pt x="2594943" y="3440831"/>
                  <a:pt x="2624654" y="3446341"/>
                  <a:pt x="2654365" y="3443034"/>
                </a:cubicBezTo>
                <a:cubicBezTo>
                  <a:pt x="2701683" y="3436422"/>
                  <a:pt x="2747900" y="3440831"/>
                  <a:pt x="2794117" y="3443034"/>
                </a:cubicBezTo>
                <a:cubicBezTo>
                  <a:pt x="2817226" y="3445239"/>
                  <a:pt x="2840334" y="3448544"/>
                  <a:pt x="2864542" y="3447442"/>
                </a:cubicBezTo>
                <a:cubicBezTo>
                  <a:pt x="2892053" y="3445239"/>
                  <a:pt x="2920663" y="3449647"/>
                  <a:pt x="2948174" y="3443034"/>
                </a:cubicBezTo>
                <a:cubicBezTo>
                  <a:pt x="2965780" y="3438627"/>
                  <a:pt x="2983387" y="3439729"/>
                  <a:pt x="2999893" y="3443034"/>
                </a:cubicBezTo>
                <a:cubicBezTo>
                  <a:pt x="3018600" y="3447442"/>
                  <a:pt x="3036206" y="3448544"/>
                  <a:pt x="3054914" y="3445239"/>
                </a:cubicBezTo>
                <a:cubicBezTo>
                  <a:pt x="3076921" y="3439729"/>
                  <a:pt x="3100030" y="3437525"/>
                  <a:pt x="3123138" y="3436422"/>
                </a:cubicBezTo>
                <a:cubicBezTo>
                  <a:pt x="3155050" y="3434219"/>
                  <a:pt x="3185862" y="3433117"/>
                  <a:pt x="3216672" y="3430912"/>
                </a:cubicBezTo>
                <a:cubicBezTo>
                  <a:pt x="3258488" y="3427607"/>
                  <a:pt x="3300304" y="3424300"/>
                  <a:pt x="3342119" y="3420995"/>
                </a:cubicBezTo>
                <a:cubicBezTo>
                  <a:pt x="3367429" y="3419892"/>
                  <a:pt x="3391638" y="3417689"/>
                  <a:pt x="3415846" y="3415485"/>
                </a:cubicBezTo>
                <a:cubicBezTo>
                  <a:pt x="3454361" y="3412178"/>
                  <a:pt x="3491774" y="3403363"/>
                  <a:pt x="3530288" y="3413280"/>
                </a:cubicBezTo>
                <a:cubicBezTo>
                  <a:pt x="3535791" y="3414382"/>
                  <a:pt x="3537992" y="3412178"/>
                  <a:pt x="3537992" y="3406668"/>
                </a:cubicBezTo>
                <a:cubicBezTo>
                  <a:pt x="3537992" y="3398955"/>
                  <a:pt x="3534690" y="3394546"/>
                  <a:pt x="3526987" y="3394546"/>
                </a:cubicBezTo>
                <a:cubicBezTo>
                  <a:pt x="3519284" y="3394546"/>
                  <a:pt x="3511582" y="3395648"/>
                  <a:pt x="3503879" y="3395648"/>
                </a:cubicBezTo>
                <a:cubicBezTo>
                  <a:pt x="3338818" y="3400057"/>
                  <a:pt x="3172657" y="3406668"/>
                  <a:pt x="3007595" y="3408872"/>
                </a:cubicBezTo>
                <a:cubicBezTo>
                  <a:pt x="2855740" y="3409975"/>
                  <a:pt x="2703883" y="3409975"/>
                  <a:pt x="2552028" y="3403363"/>
                </a:cubicBezTo>
                <a:cubicBezTo>
                  <a:pt x="2454091" y="3398955"/>
                  <a:pt x="2357256" y="3392343"/>
                  <a:pt x="2260420" y="3383526"/>
                </a:cubicBezTo>
                <a:cubicBezTo>
                  <a:pt x="2175688" y="3376914"/>
                  <a:pt x="2090958" y="3366996"/>
                  <a:pt x="2006226" y="3355976"/>
                </a:cubicBezTo>
                <a:cubicBezTo>
                  <a:pt x="1901687" y="3341650"/>
                  <a:pt x="1799350" y="3319610"/>
                  <a:pt x="1695911" y="3299774"/>
                </a:cubicBezTo>
                <a:cubicBezTo>
                  <a:pt x="1662899" y="3294264"/>
                  <a:pt x="1629887" y="3283244"/>
                  <a:pt x="1596875" y="3284346"/>
                </a:cubicBezTo>
                <a:cubicBezTo>
                  <a:pt x="1559461" y="3284346"/>
                  <a:pt x="1524248" y="3281040"/>
                  <a:pt x="1493437" y="3257898"/>
                </a:cubicBezTo>
                <a:cubicBezTo>
                  <a:pt x="1481332" y="3249082"/>
                  <a:pt x="1465926" y="3247980"/>
                  <a:pt x="1450521" y="3252388"/>
                </a:cubicBezTo>
                <a:cubicBezTo>
                  <a:pt x="1440617" y="3255694"/>
                  <a:pt x="1430714" y="3254592"/>
                  <a:pt x="1419710" y="3252388"/>
                </a:cubicBezTo>
                <a:cubicBezTo>
                  <a:pt x="1403203" y="3249082"/>
                  <a:pt x="1386697" y="3242470"/>
                  <a:pt x="1369091" y="3246878"/>
                </a:cubicBezTo>
                <a:cubicBezTo>
                  <a:pt x="1353685" y="3250184"/>
                  <a:pt x="1342681" y="3245776"/>
                  <a:pt x="1332777" y="3233654"/>
                </a:cubicBezTo>
                <a:cubicBezTo>
                  <a:pt x="1329476" y="3229246"/>
                  <a:pt x="1325075" y="3228144"/>
                  <a:pt x="1319572" y="3230348"/>
                </a:cubicBezTo>
                <a:cubicBezTo>
                  <a:pt x="1311870" y="3233654"/>
                  <a:pt x="1303066" y="3234756"/>
                  <a:pt x="1294263" y="3231450"/>
                </a:cubicBezTo>
                <a:cubicBezTo>
                  <a:pt x="1267853" y="3222634"/>
                  <a:pt x="1238143" y="3220430"/>
                  <a:pt x="1211733" y="3209410"/>
                </a:cubicBezTo>
                <a:cubicBezTo>
                  <a:pt x="1202930" y="3205002"/>
                  <a:pt x="1194126" y="3203900"/>
                  <a:pt x="1185323" y="3208308"/>
                </a:cubicBezTo>
                <a:cubicBezTo>
                  <a:pt x="1166616" y="3216022"/>
                  <a:pt x="1161114" y="3214920"/>
                  <a:pt x="1149009" y="3198390"/>
                </a:cubicBezTo>
                <a:cubicBezTo>
                  <a:pt x="1144608" y="3191778"/>
                  <a:pt x="1139106" y="3187370"/>
                  <a:pt x="1132503" y="3187370"/>
                </a:cubicBezTo>
                <a:cubicBezTo>
                  <a:pt x="1109395" y="3186268"/>
                  <a:pt x="1088487" y="3177452"/>
                  <a:pt x="1067580" y="3170840"/>
                </a:cubicBezTo>
                <a:cubicBezTo>
                  <a:pt x="1048872" y="3164228"/>
                  <a:pt x="1030166" y="3158718"/>
                  <a:pt x="1010358" y="3162024"/>
                </a:cubicBezTo>
                <a:cubicBezTo>
                  <a:pt x="1002655" y="3163126"/>
                  <a:pt x="998254" y="3160922"/>
                  <a:pt x="994953" y="3155412"/>
                </a:cubicBezTo>
                <a:cubicBezTo>
                  <a:pt x="990551" y="3148800"/>
                  <a:pt x="985049" y="3141085"/>
                  <a:pt x="976245" y="3143290"/>
                </a:cubicBezTo>
                <a:cubicBezTo>
                  <a:pt x="957539" y="3147698"/>
                  <a:pt x="942133" y="3139984"/>
                  <a:pt x="928928" y="3126760"/>
                </a:cubicBezTo>
                <a:cubicBezTo>
                  <a:pt x="909121" y="3108026"/>
                  <a:pt x="884912" y="3101413"/>
                  <a:pt x="858502" y="3109128"/>
                </a:cubicBezTo>
                <a:cubicBezTo>
                  <a:pt x="848599" y="3111332"/>
                  <a:pt x="845297" y="3109128"/>
                  <a:pt x="845297" y="3099210"/>
                </a:cubicBezTo>
                <a:cubicBezTo>
                  <a:pt x="845297" y="3095903"/>
                  <a:pt x="845297" y="3092598"/>
                  <a:pt x="844197" y="3090393"/>
                </a:cubicBezTo>
                <a:cubicBezTo>
                  <a:pt x="829892" y="3067251"/>
                  <a:pt x="815586" y="3045212"/>
                  <a:pt x="785875" y="3039702"/>
                </a:cubicBezTo>
                <a:cubicBezTo>
                  <a:pt x="779273" y="3038599"/>
                  <a:pt x="780373" y="3035294"/>
                  <a:pt x="782574" y="3030885"/>
                </a:cubicBezTo>
                <a:cubicBezTo>
                  <a:pt x="783674" y="3028682"/>
                  <a:pt x="785875" y="3026477"/>
                  <a:pt x="788076" y="3024273"/>
                </a:cubicBezTo>
                <a:cubicBezTo>
                  <a:pt x="792478" y="3019865"/>
                  <a:pt x="796879" y="3016560"/>
                  <a:pt x="792478" y="3009947"/>
                </a:cubicBezTo>
                <a:cubicBezTo>
                  <a:pt x="789177" y="3003335"/>
                  <a:pt x="783674" y="3007743"/>
                  <a:pt x="778173" y="3008845"/>
                </a:cubicBezTo>
                <a:cubicBezTo>
                  <a:pt x="767169" y="3012151"/>
                  <a:pt x="755064" y="3015457"/>
                  <a:pt x="746261" y="3008845"/>
                </a:cubicBezTo>
                <a:cubicBezTo>
                  <a:pt x="735256" y="3001131"/>
                  <a:pt x="729755" y="3004437"/>
                  <a:pt x="722052" y="3013253"/>
                </a:cubicBezTo>
                <a:cubicBezTo>
                  <a:pt x="719851" y="3015457"/>
                  <a:pt x="717650" y="3017662"/>
                  <a:pt x="714349" y="3018763"/>
                </a:cubicBezTo>
                <a:cubicBezTo>
                  <a:pt x="711048" y="3022070"/>
                  <a:pt x="707747" y="3023172"/>
                  <a:pt x="703345" y="3018763"/>
                </a:cubicBezTo>
                <a:cubicBezTo>
                  <a:pt x="700044" y="3015457"/>
                  <a:pt x="700044" y="3011050"/>
                  <a:pt x="703345" y="3007743"/>
                </a:cubicBezTo>
                <a:cubicBezTo>
                  <a:pt x="706646" y="3003335"/>
                  <a:pt x="707747" y="2998927"/>
                  <a:pt x="712148" y="2995621"/>
                </a:cubicBezTo>
                <a:cubicBezTo>
                  <a:pt x="714349" y="2994519"/>
                  <a:pt x="716550" y="2993418"/>
                  <a:pt x="715450" y="2990111"/>
                </a:cubicBezTo>
                <a:cubicBezTo>
                  <a:pt x="714349" y="2987908"/>
                  <a:pt x="711048" y="2989009"/>
                  <a:pt x="708847" y="2989009"/>
                </a:cubicBezTo>
                <a:cubicBezTo>
                  <a:pt x="705546" y="2989009"/>
                  <a:pt x="703345" y="2989009"/>
                  <a:pt x="701144" y="2991213"/>
                </a:cubicBezTo>
                <a:cubicBezTo>
                  <a:pt x="698943" y="2993418"/>
                  <a:pt x="696742" y="2993418"/>
                  <a:pt x="694542" y="2991213"/>
                </a:cubicBezTo>
                <a:cubicBezTo>
                  <a:pt x="682437" y="2979091"/>
                  <a:pt x="668132" y="2973581"/>
                  <a:pt x="651626" y="2974683"/>
                </a:cubicBezTo>
                <a:cubicBezTo>
                  <a:pt x="643923" y="2975785"/>
                  <a:pt x="636220" y="2975785"/>
                  <a:pt x="628517" y="2974683"/>
                </a:cubicBezTo>
                <a:cubicBezTo>
                  <a:pt x="624115" y="2974683"/>
                  <a:pt x="617513" y="2974683"/>
                  <a:pt x="615312" y="2969173"/>
                </a:cubicBezTo>
                <a:cubicBezTo>
                  <a:pt x="614212" y="2964765"/>
                  <a:pt x="619714" y="2961459"/>
                  <a:pt x="623015" y="2958153"/>
                </a:cubicBezTo>
                <a:cubicBezTo>
                  <a:pt x="625216" y="2955949"/>
                  <a:pt x="627417" y="2954847"/>
                  <a:pt x="629618" y="2952643"/>
                </a:cubicBezTo>
                <a:cubicBezTo>
                  <a:pt x="631819" y="2950439"/>
                  <a:pt x="637320" y="2948235"/>
                  <a:pt x="635120" y="2943827"/>
                </a:cubicBezTo>
                <a:cubicBezTo>
                  <a:pt x="634019" y="2939419"/>
                  <a:pt x="628517" y="2939419"/>
                  <a:pt x="624115" y="2940521"/>
                </a:cubicBezTo>
                <a:cubicBezTo>
                  <a:pt x="614212" y="2940521"/>
                  <a:pt x="606509" y="2938317"/>
                  <a:pt x="596606" y="2933909"/>
                </a:cubicBezTo>
                <a:cubicBezTo>
                  <a:pt x="574597" y="2922889"/>
                  <a:pt x="562493" y="2928399"/>
                  <a:pt x="553689" y="2950439"/>
                </a:cubicBezTo>
                <a:cubicBezTo>
                  <a:pt x="550388" y="2959255"/>
                  <a:pt x="544887" y="2963663"/>
                  <a:pt x="536083" y="2962561"/>
                </a:cubicBezTo>
                <a:lnTo>
                  <a:pt x="536083" y="2914177"/>
                </a:lnTo>
                <a:lnTo>
                  <a:pt x="530600" y="2918493"/>
                </a:lnTo>
                <a:cubicBezTo>
                  <a:pt x="527949" y="2919409"/>
                  <a:pt x="525026" y="2919394"/>
                  <a:pt x="521949" y="2918429"/>
                </a:cubicBezTo>
                <a:cubicBezTo>
                  <a:pt x="518001" y="2918093"/>
                  <a:pt x="512796" y="2916010"/>
                  <a:pt x="509002" y="2916623"/>
                </a:cubicBezTo>
                <a:cubicBezTo>
                  <a:pt x="503309" y="2917544"/>
                  <a:pt x="500950" y="2915000"/>
                  <a:pt x="499233" y="2910403"/>
                </a:cubicBezTo>
                <a:cubicBezTo>
                  <a:pt x="494851" y="2901363"/>
                  <a:pt x="492800" y="2900720"/>
                  <a:pt x="484234" y="2907954"/>
                </a:cubicBezTo>
                <a:cubicBezTo>
                  <a:pt x="479157" y="2912676"/>
                  <a:pt x="474233" y="2918347"/>
                  <a:pt x="467899" y="2921321"/>
                </a:cubicBezTo>
                <a:cubicBezTo>
                  <a:pt x="467745" y="2920371"/>
                  <a:pt x="466797" y="2920524"/>
                  <a:pt x="466643" y="2919574"/>
                </a:cubicBezTo>
                <a:cubicBezTo>
                  <a:pt x="473184" y="2905842"/>
                  <a:pt x="473184" y="2905842"/>
                  <a:pt x="463443" y="2893768"/>
                </a:cubicBezTo>
                <a:cubicBezTo>
                  <a:pt x="462187" y="2892022"/>
                  <a:pt x="460931" y="2890274"/>
                  <a:pt x="459828" y="2889478"/>
                </a:cubicBezTo>
                <a:cubicBezTo>
                  <a:pt x="449627" y="2874554"/>
                  <a:pt x="437781" y="2873545"/>
                  <a:pt x="422882" y="2883754"/>
                </a:cubicBezTo>
                <a:cubicBezTo>
                  <a:pt x="415112" y="2889885"/>
                  <a:pt x="408958" y="2887956"/>
                  <a:pt x="406473" y="2878608"/>
                </a:cubicBezTo>
                <a:cubicBezTo>
                  <a:pt x="404757" y="2874011"/>
                  <a:pt x="403988" y="2869260"/>
                  <a:pt x="404168" y="2864357"/>
                </a:cubicBezTo>
                <a:cubicBezTo>
                  <a:pt x="404863" y="2850594"/>
                  <a:pt x="416582" y="2844799"/>
                  <a:pt x="427452" y="2851816"/>
                </a:cubicBezTo>
                <a:cubicBezTo>
                  <a:pt x="436117" y="2857240"/>
                  <a:pt x="444168" y="2858863"/>
                  <a:pt x="453014" y="2859382"/>
                </a:cubicBezTo>
                <a:cubicBezTo>
                  <a:pt x="461706" y="2858951"/>
                  <a:pt x="469757" y="2860574"/>
                  <a:pt x="476525" y="2866304"/>
                </a:cubicBezTo>
                <a:cubicBezTo>
                  <a:pt x="486907" y="2876324"/>
                  <a:pt x="491805" y="2876507"/>
                  <a:pt x="500704" y="2865319"/>
                </a:cubicBezTo>
                <a:cubicBezTo>
                  <a:pt x="507372" y="2858390"/>
                  <a:pt x="513705" y="2855416"/>
                  <a:pt x="523500" y="2855782"/>
                </a:cubicBezTo>
                <a:cubicBezTo>
                  <a:pt x="541038" y="2855871"/>
                  <a:pt x="558395" y="2860863"/>
                  <a:pt x="575138" y="2862055"/>
                </a:cubicBezTo>
                <a:cubicBezTo>
                  <a:pt x="589983" y="2863554"/>
                  <a:pt x="604215" y="2861252"/>
                  <a:pt x="615165" y="2850707"/>
                </a:cubicBezTo>
                <a:cubicBezTo>
                  <a:pt x="620883" y="2843932"/>
                  <a:pt x="624986" y="2845219"/>
                  <a:pt x="631601" y="2849999"/>
                </a:cubicBezTo>
                <a:lnTo>
                  <a:pt x="640659" y="2855350"/>
                </a:lnTo>
                <a:lnTo>
                  <a:pt x="640622" y="2852361"/>
                </a:lnTo>
                <a:cubicBezTo>
                  <a:pt x="638421" y="2849055"/>
                  <a:pt x="640622" y="2846851"/>
                  <a:pt x="645023" y="2845749"/>
                </a:cubicBezTo>
                <a:cubicBezTo>
                  <a:pt x="661529" y="2845749"/>
                  <a:pt x="667032" y="2850157"/>
                  <a:pt x="668132" y="2866687"/>
                </a:cubicBezTo>
                <a:lnTo>
                  <a:pt x="668664" y="2867859"/>
                </a:lnTo>
                <a:lnTo>
                  <a:pt x="679162" y="2870946"/>
                </a:lnTo>
                <a:lnTo>
                  <a:pt x="701302" y="2869830"/>
                </a:lnTo>
                <a:lnTo>
                  <a:pt x="702245" y="2865585"/>
                </a:lnTo>
                <a:cubicBezTo>
                  <a:pt x="705546" y="2862279"/>
                  <a:pt x="709947" y="2854565"/>
                  <a:pt x="713249" y="2861177"/>
                </a:cubicBezTo>
                <a:lnTo>
                  <a:pt x="716333" y="2864266"/>
                </a:lnTo>
                <a:lnTo>
                  <a:pt x="729365" y="2858561"/>
                </a:lnTo>
                <a:cubicBezTo>
                  <a:pt x="734596" y="2854790"/>
                  <a:pt x="739647" y="2855924"/>
                  <a:pt x="744698" y="2857057"/>
                </a:cubicBezTo>
                <a:cubicBezTo>
                  <a:pt x="747852" y="2858496"/>
                  <a:pt x="752261" y="2861683"/>
                  <a:pt x="755595" y="2858218"/>
                </a:cubicBezTo>
                <a:cubicBezTo>
                  <a:pt x="758776" y="2853805"/>
                  <a:pt x="755315" y="2850465"/>
                  <a:pt x="753751" y="2846818"/>
                </a:cubicBezTo>
                <a:cubicBezTo>
                  <a:pt x="749983" y="2841577"/>
                  <a:pt x="752522" y="2839217"/>
                  <a:pt x="758214" y="2838296"/>
                </a:cubicBezTo>
                <a:cubicBezTo>
                  <a:pt x="763906" y="2837376"/>
                  <a:pt x="769906" y="2838355"/>
                  <a:pt x="775753" y="2838385"/>
                </a:cubicBezTo>
                <a:cubicBezTo>
                  <a:pt x="788700" y="2840190"/>
                  <a:pt x="799904" y="2843253"/>
                  <a:pt x="812725" y="2838255"/>
                </a:cubicBezTo>
                <a:cubicBezTo>
                  <a:pt x="815572" y="2837795"/>
                  <a:pt x="815879" y="2839695"/>
                  <a:pt x="817135" y="2841441"/>
                </a:cubicBezTo>
                <a:cubicBezTo>
                  <a:pt x="821364" y="2849532"/>
                  <a:pt x="828313" y="2850358"/>
                  <a:pt x="835902" y="2849131"/>
                </a:cubicBezTo>
                <a:cubicBezTo>
                  <a:pt x="864518" y="2845478"/>
                  <a:pt x="893440" y="2843726"/>
                  <a:pt x="922489" y="2848777"/>
                </a:cubicBezTo>
                <a:cubicBezTo>
                  <a:pt x="924541" y="2849419"/>
                  <a:pt x="927387" y="2848959"/>
                  <a:pt x="930080" y="2847549"/>
                </a:cubicBezTo>
                <a:cubicBezTo>
                  <a:pt x="937849" y="2841418"/>
                  <a:pt x="944003" y="2843347"/>
                  <a:pt x="950283" y="2852081"/>
                </a:cubicBezTo>
                <a:cubicBezTo>
                  <a:pt x="956563" y="2860816"/>
                  <a:pt x="962409" y="2860844"/>
                  <a:pt x="969718" y="2851863"/>
                </a:cubicBezTo>
                <a:cubicBezTo>
                  <a:pt x="973052" y="2848398"/>
                  <a:pt x="975438" y="2845088"/>
                  <a:pt x="978618" y="2840674"/>
                </a:cubicBezTo>
                <a:cubicBezTo>
                  <a:pt x="983334" y="2845761"/>
                  <a:pt x="988051" y="2850848"/>
                  <a:pt x="994692" y="2849774"/>
                </a:cubicBezTo>
                <a:cubicBezTo>
                  <a:pt x="1002282" y="2848547"/>
                  <a:pt x="1010025" y="2848269"/>
                  <a:pt x="1016667" y="2847195"/>
                </a:cubicBezTo>
                <a:cubicBezTo>
                  <a:pt x="1029076" y="2845675"/>
                  <a:pt x="1036070" y="2845276"/>
                  <a:pt x="1040016" y="2841835"/>
                </a:cubicBezTo>
                <a:lnTo>
                  <a:pt x="1042586" y="2836627"/>
                </a:lnTo>
                <a:lnTo>
                  <a:pt x="1024663" y="2833627"/>
                </a:lnTo>
                <a:cubicBezTo>
                  <a:pt x="999354" y="2830321"/>
                  <a:pt x="976245" y="2824811"/>
                  <a:pt x="955338" y="2808281"/>
                </a:cubicBezTo>
                <a:cubicBezTo>
                  <a:pt x="943233" y="2798363"/>
                  <a:pt x="934430" y="2785139"/>
                  <a:pt x="926727" y="2770812"/>
                </a:cubicBezTo>
                <a:cubicBezTo>
                  <a:pt x="919024" y="2784037"/>
                  <a:pt x="913522" y="2785139"/>
                  <a:pt x="902518" y="2774119"/>
                </a:cubicBezTo>
                <a:lnTo>
                  <a:pt x="898481" y="2760978"/>
                </a:lnTo>
                <a:lnTo>
                  <a:pt x="891918" y="2762076"/>
                </a:lnTo>
                <a:cubicBezTo>
                  <a:pt x="885507" y="2764575"/>
                  <a:pt x="879776" y="2765258"/>
                  <a:pt x="874370" y="2764182"/>
                </a:cubicBezTo>
                <a:lnTo>
                  <a:pt x="867592" y="2760514"/>
                </a:lnTo>
                <a:lnTo>
                  <a:pt x="866755" y="2763236"/>
                </a:lnTo>
                <a:cubicBezTo>
                  <a:pt x="865655" y="2766405"/>
                  <a:pt x="864004" y="2769711"/>
                  <a:pt x="860703" y="2773017"/>
                </a:cubicBezTo>
                <a:cubicBezTo>
                  <a:pt x="864004" y="2759792"/>
                  <a:pt x="857402" y="2756487"/>
                  <a:pt x="848599" y="2754282"/>
                </a:cubicBezTo>
                <a:lnTo>
                  <a:pt x="848570" y="2754271"/>
                </a:lnTo>
                <a:lnTo>
                  <a:pt x="846921" y="2754729"/>
                </a:lnTo>
                <a:cubicBezTo>
                  <a:pt x="840741" y="2758653"/>
                  <a:pt x="833304" y="2760831"/>
                  <a:pt x="825253" y="2759208"/>
                </a:cubicBezTo>
                <a:cubicBezTo>
                  <a:pt x="801255" y="2755289"/>
                  <a:pt x="775333" y="2757532"/>
                  <a:pt x="751026" y="2751713"/>
                </a:cubicBezTo>
                <a:cubicBezTo>
                  <a:pt x="742822" y="2749141"/>
                  <a:pt x="735078" y="2749418"/>
                  <a:pt x="728103" y="2754446"/>
                </a:cubicBezTo>
                <a:cubicBezTo>
                  <a:pt x="713050" y="2763705"/>
                  <a:pt x="708153" y="2763521"/>
                  <a:pt x="695413" y="2750958"/>
                </a:cubicBezTo>
                <a:cubicBezTo>
                  <a:pt x="690696" y="2745871"/>
                  <a:pt x="685338" y="2742838"/>
                  <a:pt x="679646" y="2743758"/>
                </a:cubicBezTo>
                <a:cubicBezTo>
                  <a:pt x="659569" y="2746031"/>
                  <a:pt x="640314" y="2741345"/>
                  <a:pt x="621366" y="2738560"/>
                </a:cubicBezTo>
                <a:cubicBezTo>
                  <a:pt x="604316" y="2735467"/>
                  <a:pt x="587419" y="2733325"/>
                  <a:pt x="570803" y="2738937"/>
                </a:cubicBezTo>
                <a:cubicBezTo>
                  <a:pt x="564316" y="2740961"/>
                  <a:pt x="560214" y="2739675"/>
                  <a:pt x="556600" y="2735385"/>
                </a:cubicBezTo>
                <a:cubicBezTo>
                  <a:pt x="551882" y="2730298"/>
                  <a:pt x="546063" y="2724415"/>
                  <a:pt x="538781" y="2727543"/>
                </a:cubicBezTo>
                <a:cubicBezTo>
                  <a:pt x="523267" y="2733952"/>
                  <a:pt x="508910" y="2729449"/>
                  <a:pt x="495681" y="2719888"/>
                </a:cubicBezTo>
                <a:cubicBezTo>
                  <a:pt x="475992" y="2706499"/>
                  <a:pt x="454198" y="2704174"/>
                  <a:pt x="432504" y="2714506"/>
                </a:cubicBezTo>
                <a:cubicBezTo>
                  <a:pt x="424273" y="2717788"/>
                  <a:pt x="421120" y="2716348"/>
                  <a:pt x="419737" y="2707797"/>
                </a:cubicBezTo>
                <a:cubicBezTo>
                  <a:pt x="419276" y="2704947"/>
                  <a:pt x="418815" y="2702097"/>
                  <a:pt x="417559" y="2700350"/>
                </a:cubicBezTo>
                <a:cubicBezTo>
                  <a:pt x="401999" y="2682392"/>
                  <a:pt x="386593" y="2665384"/>
                  <a:pt x="360209" y="2664777"/>
                </a:cubicBezTo>
                <a:cubicBezTo>
                  <a:pt x="354363" y="2664747"/>
                  <a:pt x="354851" y="2661744"/>
                  <a:pt x="356133" y="2657637"/>
                </a:cubicBezTo>
                <a:cubicBezTo>
                  <a:pt x="356775" y="2655583"/>
                  <a:pt x="358365" y="2653376"/>
                  <a:pt x="359955" y="2651169"/>
                </a:cubicBezTo>
                <a:cubicBezTo>
                  <a:pt x="363135" y="2646755"/>
                  <a:pt x="366469" y="2643290"/>
                  <a:pt x="361752" y="2638204"/>
                </a:cubicBezTo>
                <a:cubicBezTo>
                  <a:pt x="357984" y="2632963"/>
                  <a:pt x="353855" y="2637531"/>
                  <a:pt x="349266" y="2639248"/>
                </a:cubicBezTo>
                <a:cubicBezTo>
                  <a:pt x="340240" y="2643633"/>
                  <a:pt x="330264" y="2648171"/>
                  <a:pt x="321753" y="2643698"/>
                </a:cubicBezTo>
                <a:cubicBezTo>
                  <a:pt x="311190" y="2638582"/>
                  <a:pt x="306907" y="2642199"/>
                  <a:pt x="301495" y="2650874"/>
                </a:cubicBezTo>
                <a:cubicBezTo>
                  <a:pt x="299905" y="2653081"/>
                  <a:pt x="298315" y="2655288"/>
                  <a:pt x="295623" y="2656698"/>
                </a:cubicBezTo>
                <a:cubicBezTo>
                  <a:pt x="293237" y="2660009"/>
                  <a:pt x="290545" y="2661420"/>
                  <a:pt x="286135" y="2658233"/>
                </a:cubicBezTo>
                <a:cubicBezTo>
                  <a:pt x="282828" y="2655843"/>
                  <a:pt x="282214" y="2652042"/>
                  <a:pt x="284599" y="2648732"/>
                </a:cubicBezTo>
                <a:cubicBezTo>
                  <a:pt x="286830" y="2644471"/>
                  <a:pt x="287164" y="2640517"/>
                  <a:pt x="290498" y="2637053"/>
                </a:cubicBezTo>
                <a:cubicBezTo>
                  <a:pt x="292242" y="2635796"/>
                  <a:pt x="293986" y="2634539"/>
                  <a:pt x="292576" y="2631842"/>
                </a:cubicBezTo>
                <a:cubicBezTo>
                  <a:pt x="291320" y="2630095"/>
                  <a:pt x="288628" y="2631506"/>
                  <a:pt x="286731" y="2631813"/>
                </a:cubicBezTo>
                <a:cubicBezTo>
                  <a:pt x="283884" y="2632273"/>
                  <a:pt x="281987" y="2632581"/>
                  <a:pt x="280397" y="2634788"/>
                </a:cubicBezTo>
                <a:cubicBezTo>
                  <a:pt x="278806" y="2636994"/>
                  <a:pt x="276909" y="2637301"/>
                  <a:pt x="274705" y="2635708"/>
                </a:cubicBezTo>
                <a:cubicBezTo>
                  <a:pt x="262578" y="2626945"/>
                  <a:pt x="249476" y="2624189"/>
                  <a:pt x="235399" y="2627440"/>
                </a:cubicBezTo>
                <a:cubicBezTo>
                  <a:pt x="228912" y="2629464"/>
                  <a:pt x="222271" y="2630538"/>
                  <a:pt x="215476" y="2630663"/>
                </a:cubicBezTo>
                <a:cubicBezTo>
                  <a:pt x="211681" y="2631276"/>
                  <a:pt x="205989" y="2632197"/>
                  <a:pt x="203323" y="2627753"/>
                </a:cubicBezTo>
                <a:cubicBezTo>
                  <a:pt x="201760" y="2624106"/>
                  <a:pt x="206043" y="2620489"/>
                  <a:pt x="208428" y="2617178"/>
                </a:cubicBezTo>
                <a:cubicBezTo>
                  <a:pt x="210018" y="2614971"/>
                  <a:pt x="211762" y="2613714"/>
                  <a:pt x="213352" y="2611507"/>
                </a:cubicBezTo>
                <a:cubicBezTo>
                  <a:pt x="214941" y="2609300"/>
                  <a:pt x="219378" y="2606633"/>
                  <a:pt x="216866" y="2603139"/>
                </a:cubicBezTo>
                <a:cubicBezTo>
                  <a:pt x="215303" y="2599492"/>
                  <a:pt x="210559" y="2600259"/>
                  <a:pt x="206918" y="2601823"/>
                </a:cubicBezTo>
                <a:cubicBezTo>
                  <a:pt x="198380" y="2603204"/>
                  <a:pt x="191431" y="2602378"/>
                  <a:pt x="182278" y="2599958"/>
                </a:cubicBezTo>
                <a:cubicBezTo>
                  <a:pt x="161767" y="2593526"/>
                  <a:pt x="152099" y="2599964"/>
                  <a:pt x="147583" y="2620193"/>
                </a:cubicBezTo>
                <a:cubicBezTo>
                  <a:pt x="145966" y="2628255"/>
                  <a:pt x="141837" y="2632822"/>
                  <a:pt x="134094" y="2633100"/>
                </a:cubicBezTo>
                <a:cubicBezTo>
                  <a:pt x="131174" y="2615047"/>
                  <a:pt x="128408" y="2597946"/>
                  <a:pt x="125489" y="2579894"/>
                </a:cubicBezTo>
                <a:cubicBezTo>
                  <a:pt x="138617" y="2576796"/>
                  <a:pt x="140695" y="2571585"/>
                  <a:pt x="135517" y="2563648"/>
                </a:cubicBezTo>
                <a:cubicBezTo>
                  <a:pt x="134108" y="2560951"/>
                  <a:pt x="130005" y="2559665"/>
                  <a:pt x="131442" y="2556508"/>
                </a:cubicBezTo>
                <a:cubicBezTo>
                  <a:pt x="133827" y="2553197"/>
                  <a:pt x="137775" y="2553534"/>
                  <a:pt x="140775" y="2554023"/>
                </a:cubicBezTo>
                <a:cubicBezTo>
                  <a:pt x="143622" y="2553563"/>
                  <a:pt x="145672" y="2554206"/>
                  <a:pt x="147724" y="2554849"/>
                </a:cubicBezTo>
                <a:cubicBezTo>
                  <a:pt x="153724" y="2555828"/>
                  <a:pt x="156416" y="2554419"/>
                  <a:pt x="156289" y="2547614"/>
                </a:cubicBezTo>
                <a:cubicBezTo>
                  <a:pt x="156623" y="2543660"/>
                  <a:pt x="158547" y="2537500"/>
                  <a:pt x="163752" y="2539583"/>
                </a:cubicBezTo>
                <a:cubicBezTo>
                  <a:pt x="170854" y="2541359"/>
                  <a:pt x="177495" y="2540285"/>
                  <a:pt x="184290" y="2540161"/>
                </a:cubicBezTo>
                <a:cubicBezTo>
                  <a:pt x="190136" y="2540191"/>
                  <a:pt x="197084" y="2541017"/>
                  <a:pt x="203418" y="2538042"/>
                </a:cubicBezTo>
                <a:cubicBezTo>
                  <a:pt x="208803" y="2535222"/>
                  <a:pt x="215136" y="2532248"/>
                  <a:pt x="208857" y="2523514"/>
                </a:cubicBezTo>
                <a:cubicBezTo>
                  <a:pt x="206497" y="2520971"/>
                  <a:pt x="208088" y="2518764"/>
                  <a:pt x="211730" y="2517199"/>
                </a:cubicBezTo>
                <a:cubicBezTo>
                  <a:pt x="225960" y="2514898"/>
                  <a:pt x="231318" y="2517931"/>
                  <a:pt x="234571" y="2532029"/>
                </a:cubicBezTo>
                <a:cubicBezTo>
                  <a:pt x="235340" y="2536780"/>
                  <a:pt x="236903" y="2540426"/>
                  <a:pt x="241006" y="2541714"/>
                </a:cubicBezTo>
                <a:cubicBezTo>
                  <a:pt x="248108" y="2543490"/>
                  <a:pt x="255056" y="2544315"/>
                  <a:pt x="262339" y="2541188"/>
                </a:cubicBezTo>
                <a:cubicBezTo>
                  <a:pt x="264236" y="2540881"/>
                  <a:pt x="264570" y="2536927"/>
                  <a:pt x="263314" y="2535180"/>
                </a:cubicBezTo>
                <a:cubicBezTo>
                  <a:pt x="262853" y="2532330"/>
                  <a:pt x="262238" y="2528530"/>
                  <a:pt x="263828" y="2526323"/>
                </a:cubicBezTo>
                <a:cubicBezTo>
                  <a:pt x="266213" y="2523012"/>
                  <a:pt x="268933" y="2515748"/>
                  <a:pt x="272701" y="2520988"/>
                </a:cubicBezTo>
                <a:cubicBezTo>
                  <a:pt x="281981" y="2530212"/>
                  <a:pt x="291468" y="2528677"/>
                  <a:pt x="301904" y="2526989"/>
                </a:cubicBezTo>
                <a:cubicBezTo>
                  <a:pt x="307750" y="2527019"/>
                  <a:pt x="313596" y="2527048"/>
                  <a:pt x="319108" y="2531032"/>
                </a:cubicBezTo>
                <a:cubicBezTo>
                  <a:pt x="339899" y="2545218"/>
                  <a:pt x="353977" y="2541967"/>
                  <a:pt x="363878" y="2518916"/>
                </a:cubicBezTo>
                <a:cubicBezTo>
                  <a:pt x="366751" y="2512602"/>
                  <a:pt x="371187" y="2509934"/>
                  <a:pt x="376853" y="2514868"/>
                </a:cubicBezTo>
                <a:cubicBezTo>
                  <a:pt x="390081" y="2524428"/>
                  <a:pt x="404927" y="2525927"/>
                  <a:pt x="420260" y="2524422"/>
                </a:cubicBezTo>
                <a:cubicBezTo>
                  <a:pt x="428003" y="2524145"/>
                  <a:pt x="435439" y="2521968"/>
                  <a:pt x="444132" y="2521537"/>
                </a:cubicBezTo>
                <a:cubicBezTo>
                  <a:pt x="458670" y="2521135"/>
                  <a:pt x="471003" y="2519141"/>
                  <a:pt x="473930" y="2501118"/>
                </a:cubicBezTo>
                <a:cubicBezTo>
                  <a:pt x="475005" y="2507770"/>
                  <a:pt x="474825" y="2512673"/>
                  <a:pt x="478593" y="2517913"/>
                </a:cubicBezTo>
                <a:cubicBezTo>
                  <a:pt x="482669" y="2525054"/>
                  <a:pt x="489771" y="2526830"/>
                  <a:pt x="496412" y="2525756"/>
                </a:cubicBezTo>
                <a:cubicBezTo>
                  <a:pt x="503848" y="2523579"/>
                  <a:pt x="498028" y="2517695"/>
                  <a:pt x="498362" y="2513741"/>
                </a:cubicBezTo>
                <a:cubicBezTo>
                  <a:pt x="498389" y="2507887"/>
                  <a:pt x="501570" y="2503473"/>
                  <a:pt x="507723" y="2505403"/>
                </a:cubicBezTo>
                <a:cubicBezTo>
                  <a:pt x="515927" y="2507975"/>
                  <a:pt x="522568" y="2506901"/>
                  <a:pt x="530953" y="2504570"/>
                </a:cubicBezTo>
                <a:cubicBezTo>
                  <a:pt x="540928" y="2500032"/>
                  <a:pt x="551364" y="2498345"/>
                  <a:pt x="562080" y="2504411"/>
                </a:cubicBezTo>
                <a:cubicBezTo>
                  <a:pt x="568541" y="2508241"/>
                  <a:pt x="574080" y="2506370"/>
                  <a:pt x="578055" y="2500852"/>
                </a:cubicBezTo>
                <a:cubicBezTo>
                  <a:pt x="580440" y="2497542"/>
                  <a:pt x="582825" y="2494232"/>
                  <a:pt x="584415" y="2492024"/>
                </a:cubicBezTo>
                <a:cubicBezTo>
                  <a:pt x="588544" y="2487457"/>
                  <a:pt x="590315" y="2480346"/>
                  <a:pt x="596314" y="2481325"/>
                </a:cubicBezTo>
                <a:cubicBezTo>
                  <a:pt x="602314" y="2482305"/>
                  <a:pt x="602441" y="2489109"/>
                  <a:pt x="603210" y="2493860"/>
                </a:cubicBezTo>
                <a:cubicBezTo>
                  <a:pt x="603978" y="2498610"/>
                  <a:pt x="607465" y="2496096"/>
                  <a:pt x="610465" y="2496586"/>
                </a:cubicBezTo>
                <a:cubicBezTo>
                  <a:pt x="613311" y="2496126"/>
                  <a:pt x="616157" y="2495665"/>
                  <a:pt x="614594" y="2492018"/>
                </a:cubicBezTo>
                <a:cubicBezTo>
                  <a:pt x="611006" y="2481874"/>
                  <a:pt x="616237" y="2478103"/>
                  <a:pt x="624622" y="2475772"/>
                </a:cubicBezTo>
                <a:cubicBezTo>
                  <a:pt x="633007" y="2473442"/>
                  <a:pt x="633342" y="2469487"/>
                  <a:pt x="626573" y="2463757"/>
                </a:cubicBezTo>
                <a:cubicBezTo>
                  <a:pt x="625318" y="2462011"/>
                  <a:pt x="622318" y="2461521"/>
                  <a:pt x="619318" y="2461031"/>
                </a:cubicBezTo>
                <a:cubicBezTo>
                  <a:pt x="592807" y="2453619"/>
                  <a:pt x="565322" y="2452215"/>
                  <a:pt x="537347" y="2453814"/>
                </a:cubicBezTo>
                <a:cubicBezTo>
                  <a:pt x="515065" y="2454493"/>
                  <a:pt x="494375" y="2452965"/>
                  <a:pt x="474044" y="2441628"/>
                </a:cubicBezTo>
                <a:cubicBezTo>
                  <a:pt x="462225" y="2434765"/>
                  <a:pt x="452792" y="2424591"/>
                  <a:pt x="444153" y="2413314"/>
                </a:cubicBezTo>
                <a:cubicBezTo>
                  <a:pt x="439356" y="2425790"/>
                  <a:pt x="434766" y="2427506"/>
                  <a:pt x="423742" y="2419540"/>
                </a:cubicBezTo>
                <a:cubicBezTo>
                  <a:pt x="420435" y="2417150"/>
                  <a:pt x="417770" y="2412706"/>
                  <a:pt x="417950" y="2407802"/>
                </a:cubicBezTo>
                <a:cubicBezTo>
                  <a:pt x="417515" y="2399098"/>
                  <a:pt x="410414" y="2397322"/>
                  <a:pt x="403619" y="2397446"/>
                </a:cubicBezTo>
                <a:cubicBezTo>
                  <a:pt x="396670" y="2396620"/>
                  <a:pt x="394593" y="2401831"/>
                  <a:pt x="392515" y="2407041"/>
                </a:cubicBezTo>
                <a:cubicBezTo>
                  <a:pt x="391386" y="2412098"/>
                  <a:pt x="392308" y="2417799"/>
                  <a:pt x="387537" y="2424420"/>
                </a:cubicBezTo>
                <a:cubicBezTo>
                  <a:pt x="388539" y="2412559"/>
                  <a:pt x="382386" y="2410629"/>
                  <a:pt x="374489" y="2409956"/>
                </a:cubicBezTo>
                <a:cubicBezTo>
                  <a:pt x="367694" y="2410080"/>
                  <a:pt x="359336" y="2406557"/>
                  <a:pt x="359363" y="2400703"/>
                </a:cubicBezTo>
                <a:cubicBezTo>
                  <a:pt x="359571" y="2389945"/>
                  <a:pt x="358829" y="2379341"/>
                  <a:pt x="364087" y="2369716"/>
                </a:cubicBezTo>
                <a:cubicBezTo>
                  <a:pt x="367114" y="2364352"/>
                  <a:pt x="370755" y="2362788"/>
                  <a:pt x="377549" y="2362664"/>
                </a:cubicBezTo>
                <a:cubicBezTo>
                  <a:pt x="382600" y="2363797"/>
                  <a:pt x="384805" y="2365390"/>
                  <a:pt x="384778" y="2371244"/>
                </a:cubicBezTo>
                <a:cubicBezTo>
                  <a:pt x="385394" y="2375045"/>
                  <a:pt x="388547" y="2376485"/>
                  <a:pt x="391393" y="2376024"/>
                </a:cubicBezTo>
                <a:cubicBezTo>
                  <a:pt x="402623" y="2373233"/>
                  <a:pt x="410187" y="2377860"/>
                  <a:pt x="417903" y="2383436"/>
                </a:cubicBezTo>
                <a:cubicBezTo>
                  <a:pt x="425466" y="2388062"/>
                  <a:pt x="433363" y="2388735"/>
                  <a:pt x="438929" y="2381011"/>
                </a:cubicBezTo>
                <a:cubicBezTo>
                  <a:pt x="442904" y="2375493"/>
                  <a:pt x="445109" y="2377086"/>
                  <a:pt x="445082" y="2382941"/>
                </a:cubicBezTo>
                <a:cubicBezTo>
                  <a:pt x="445697" y="2386741"/>
                  <a:pt x="447748" y="2387384"/>
                  <a:pt x="451850" y="2388670"/>
                </a:cubicBezTo>
                <a:cubicBezTo>
                  <a:pt x="468900" y="2391763"/>
                  <a:pt x="485977" y="2389001"/>
                  <a:pt x="501184" y="2380692"/>
                </a:cubicBezTo>
                <a:cubicBezTo>
                  <a:pt x="509107" y="2375510"/>
                  <a:pt x="517646" y="2374130"/>
                  <a:pt x="526492" y="2374649"/>
                </a:cubicBezTo>
                <a:cubicBezTo>
                  <a:pt x="534389" y="2375322"/>
                  <a:pt x="541798" y="2378999"/>
                  <a:pt x="548258" y="2382828"/>
                </a:cubicBezTo>
                <a:cubicBezTo>
                  <a:pt x="551566" y="2385218"/>
                  <a:pt x="554077" y="2388712"/>
                  <a:pt x="558360" y="2385095"/>
                </a:cubicBezTo>
                <a:cubicBezTo>
                  <a:pt x="562643" y="2381476"/>
                  <a:pt x="562029" y="2377676"/>
                  <a:pt x="560311" y="2373080"/>
                </a:cubicBezTo>
                <a:cubicBezTo>
                  <a:pt x="558748" y="2369433"/>
                  <a:pt x="556390" y="2366889"/>
                  <a:pt x="556724" y="2362935"/>
                </a:cubicBezTo>
                <a:cubicBezTo>
                  <a:pt x="555033" y="2352484"/>
                  <a:pt x="549522" y="2348501"/>
                  <a:pt x="539727" y="2348135"/>
                </a:cubicBezTo>
                <a:cubicBezTo>
                  <a:pt x="522035" y="2347096"/>
                  <a:pt x="506088" y="2344801"/>
                  <a:pt x="489037" y="2341709"/>
                </a:cubicBezTo>
                <a:cubicBezTo>
                  <a:pt x="478782" y="2338492"/>
                  <a:pt x="477065" y="2333895"/>
                  <a:pt x="482477" y="2325220"/>
                </a:cubicBezTo>
                <a:cubicBezTo>
                  <a:pt x="483426" y="2325067"/>
                  <a:pt x="483272" y="2324117"/>
                  <a:pt x="483118" y="2323166"/>
                </a:cubicBezTo>
                <a:cubicBezTo>
                  <a:pt x="483479" y="2313359"/>
                  <a:pt x="489198" y="2306585"/>
                  <a:pt x="495071" y="2300760"/>
                </a:cubicBezTo>
                <a:cubicBezTo>
                  <a:pt x="499200" y="2296193"/>
                  <a:pt x="501405" y="2297786"/>
                  <a:pt x="502968" y="2301433"/>
                </a:cubicBezTo>
                <a:cubicBezTo>
                  <a:pt x="506249" y="2309676"/>
                  <a:pt x="502120" y="2314244"/>
                  <a:pt x="494683" y="2316421"/>
                </a:cubicBezTo>
                <a:cubicBezTo>
                  <a:pt x="497349" y="2320865"/>
                  <a:pt x="500810" y="2324205"/>
                  <a:pt x="505553" y="2323439"/>
                </a:cubicBezTo>
                <a:cubicBezTo>
                  <a:pt x="508399" y="2322978"/>
                  <a:pt x="508734" y="2319024"/>
                  <a:pt x="509221" y="2316020"/>
                </a:cubicBezTo>
                <a:cubicBezTo>
                  <a:pt x="510711" y="2301155"/>
                  <a:pt x="514045" y="2297692"/>
                  <a:pt x="528430" y="2296340"/>
                </a:cubicBezTo>
                <a:cubicBezTo>
                  <a:pt x="542019" y="2296092"/>
                  <a:pt x="556250" y="2293790"/>
                  <a:pt x="569225" y="2289742"/>
                </a:cubicBezTo>
                <a:cubicBezTo>
                  <a:pt x="586789" y="2283977"/>
                  <a:pt x="591199" y="2287164"/>
                  <a:pt x="591272" y="2305675"/>
                </a:cubicBezTo>
                <a:cubicBezTo>
                  <a:pt x="591426" y="2306626"/>
                  <a:pt x="591579" y="2307576"/>
                  <a:pt x="591733" y="2308526"/>
                </a:cubicBezTo>
                <a:cubicBezTo>
                  <a:pt x="591245" y="2311529"/>
                  <a:pt x="589014" y="2315791"/>
                  <a:pt x="594065" y="2316923"/>
                </a:cubicBezTo>
                <a:cubicBezTo>
                  <a:pt x="598962" y="2317107"/>
                  <a:pt x="604013" y="2318240"/>
                  <a:pt x="605937" y="2312078"/>
                </a:cubicBezTo>
                <a:cubicBezTo>
                  <a:pt x="607220" y="2307971"/>
                  <a:pt x="608657" y="2304814"/>
                  <a:pt x="608991" y="2300860"/>
                </a:cubicBezTo>
                <a:cubicBezTo>
                  <a:pt x="611864" y="2294546"/>
                  <a:pt x="615505" y="2292982"/>
                  <a:pt x="621812" y="2295862"/>
                </a:cubicBezTo>
                <a:cubicBezTo>
                  <a:pt x="627965" y="2297791"/>
                  <a:pt x="627784" y="2302695"/>
                  <a:pt x="624605" y="2307110"/>
                </a:cubicBezTo>
                <a:cubicBezTo>
                  <a:pt x="623963" y="2309164"/>
                  <a:pt x="623168" y="2310267"/>
                  <a:pt x="622526" y="2312320"/>
                </a:cubicBezTo>
                <a:cubicBezTo>
                  <a:pt x="620936" y="2314527"/>
                  <a:pt x="621398" y="2317378"/>
                  <a:pt x="623602" y="2318971"/>
                </a:cubicBezTo>
                <a:cubicBezTo>
                  <a:pt x="626755" y="2320411"/>
                  <a:pt x="627244" y="2317407"/>
                  <a:pt x="628987" y="2316150"/>
                </a:cubicBezTo>
                <a:cubicBezTo>
                  <a:pt x="632321" y="2312686"/>
                  <a:pt x="634552" y="2308425"/>
                  <a:pt x="635682" y="2303368"/>
                </a:cubicBezTo>
                <a:cubicBezTo>
                  <a:pt x="640325" y="2289943"/>
                  <a:pt x="645711" y="2287122"/>
                  <a:pt x="659120" y="2291778"/>
                </a:cubicBezTo>
                <a:cubicBezTo>
                  <a:pt x="665272" y="2293708"/>
                  <a:pt x="671580" y="2296588"/>
                  <a:pt x="677733" y="2298517"/>
                </a:cubicBezTo>
                <a:cubicBezTo>
                  <a:pt x="681835" y="2299804"/>
                  <a:pt x="686732" y="2299987"/>
                  <a:pt x="689759" y="2294622"/>
                </a:cubicBezTo>
                <a:cubicBezTo>
                  <a:pt x="693581" y="2288155"/>
                  <a:pt x="695351" y="2281044"/>
                  <a:pt x="704992" y="2280459"/>
                </a:cubicBezTo>
                <a:lnTo>
                  <a:pt x="711780" y="2279691"/>
                </a:lnTo>
                <a:lnTo>
                  <a:pt x="713833" y="2273155"/>
                </a:lnTo>
                <a:cubicBezTo>
                  <a:pt x="715174" y="2270228"/>
                  <a:pt x="716825" y="2267748"/>
                  <a:pt x="718751" y="2266095"/>
                </a:cubicBezTo>
                <a:cubicBezTo>
                  <a:pt x="728655" y="2258381"/>
                  <a:pt x="738558" y="2263891"/>
                  <a:pt x="746261" y="2268299"/>
                </a:cubicBezTo>
                <a:cubicBezTo>
                  <a:pt x="757265" y="2274911"/>
                  <a:pt x="769369" y="2279319"/>
                  <a:pt x="782574" y="2279319"/>
                </a:cubicBezTo>
                <a:cubicBezTo>
                  <a:pt x="790277" y="2279319"/>
                  <a:pt x="799080" y="2279319"/>
                  <a:pt x="807883" y="2279319"/>
                </a:cubicBezTo>
                <a:cubicBezTo>
                  <a:pt x="816962" y="2279319"/>
                  <a:pt x="825971" y="2279664"/>
                  <a:pt x="834827" y="2280594"/>
                </a:cubicBezTo>
                <a:lnTo>
                  <a:pt x="858806" y="2285006"/>
                </a:lnTo>
                <a:lnTo>
                  <a:pt x="868763" y="2280297"/>
                </a:lnTo>
                <a:lnTo>
                  <a:pt x="877059" y="2274920"/>
                </a:lnTo>
                <a:lnTo>
                  <a:pt x="868547" y="2272007"/>
                </a:lnTo>
                <a:cubicBezTo>
                  <a:pt x="849019" y="2261738"/>
                  <a:pt x="828712" y="2261876"/>
                  <a:pt x="809820" y="2273658"/>
                </a:cubicBezTo>
                <a:cubicBezTo>
                  <a:pt x="802584" y="2277540"/>
                  <a:pt x="799530" y="2276544"/>
                  <a:pt x="797364" y="2268816"/>
                </a:cubicBezTo>
                <a:cubicBezTo>
                  <a:pt x="796641" y="2266240"/>
                  <a:pt x="795918" y="2263664"/>
                  <a:pt x="794579" y="2262187"/>
                </a:cubicBezTo>
                <a:cubicBezTo>
                  <a:pt x="778375" y="2247282"/>
                  <a:pt x="762413" y="2233235"/>
                  <a:pt x="738059" y="2235434"/>
                </a:cubicBezTo>
                <a:cubicBezTo>
                  <a:pt x="732674" y="2236018"/>
                  <a:pt x="732808" y="2233202"/>
                  <a:pt x="733560" y="2229286"/>
                </a:cubicBezTo>
                <a:cubicBezTo>
                  <a:pt x="733935" y="2227328"/>
                  <a:pt x="735169" y="2225130"/>
                  <a:pt x="736402" y="2222932"/>
                </a:cubicBezTo>
                <a:cubicBezTo>
                  <a:pt x="738868" y="2218535"/>
                  <a:pt x="741575" y="2214997"/>
                  <a:pt x="736701" y="2210807"/>
                </a:cubicBezTo>
                <a:cubicBezTo>
                  <a:pt x="732684" y="2206377"/>
                  <a:pt x="729360" y="2211014"/>
                  <a:pt x="725314" y="2213075"/>
                </a:cubicBezTo>
                <a:cubicBezTo>
                  <a:pt x="717462" y="2218056"/>
                  <a:pt x="708753" y="2223277"/>
                  <a:pt x="700449" y="2220049"/>
                </a:cubicBezTo>
                <a:cubicBezTo>
                  <a:pt x="690189" y="2216443"/>
                  <a:pt x="686624" y="2220222"/>
                  <a:pt x="682549" y="2228774"/>
                </a:cubicBezTo>
                <a:cubicBezTo>
                  <a:pt x="681316" y="2230972"/>
                  <a:pt x="680083" y="2233171"/>
                  <a:pt x="677751" y="2234751"/>
                </a:cubicBezTo>
                <a:cubicBezTo>
                  <a:pt x="675902" y="2238048"/>
                  <a:pt x="673570" y="2239628"/>
                  <a:pt x="669177" y="2237155"/>
                </a:cubicBezTo>
                <a:cubicBezTo>
                  <a:pt x="665883" y="2235301"/>
                  <a:pt x="664919" y="2231867"/>
                  <a:pt x="666769" y="2228569"/>
                </a:cubicBezTo>
                <a:cubicBezTo>
                  <a:pt x="668378" y="2224412"/>
                  <a:pt x="668272" y="2220737"/>
                  <a:pt x="670979" y="2217200"/>
                </a:cubicBezTo>
                <a:cubicBezTo>
                  <a:pt x="672453" y="2215859"/>
                  <a:pt x="673927" y="2214520"/>
                  <a:pt x="672347" y="2212185"/>
                </a:cubicBezTo>
                <a:cubicBezTo>
                  <a:pt x="671009" y="2210709"/>
                  <a:pt x="668677" y="2212288"/>
                  <a:pt x="666962" y="2212769"/>
                </a:cubicBezTo>
                <a:cubicBezTo>
                  <a:pt x="664390" y="2213491"/>
                  <a:pt x="662675" y="2213972"/>
                  <a:pt x="661442" y="2216169"/>
                </a:cubicBezTo>
                <a:cubicBezTo>
                  <a:pt x="660209" y="2218368"/>
                  <a:pt x="658493" y="2218849"/>
                  <a:pt x="656297" y="2217613"/>
                </a:cubicBezTo>
                <a:cubicBezTo>
                  <a:pt x="644217" y="2210813"/>
                  <a:pt x="631866" y="2209646"/>
                  <a:pt x="619246" y="2214112"/>
                </a:cubicBezTo>
                <a:cubicBezTo>
                  <a:pt x="613485" y="2216653"/>
                  <a:pt x="607483" y="2218336"/>
                  <a:pt x="601240" y="2219161"/>
                </a:cubicBezTo>
                <a:cubicBezTo>
                  <a:pt x="597811" y="2220123"/>
                  <a:pt x="592666" y="2221566"/>
                  <a:pt x="589747" y="2217753"/>
                </a:cubicBezTo>
                <a:cubicBezTo>
                  <a:pt x="587926" y="2214560"/>
                  <a:pt x="591491" y="2210781"/>
                  <a:pt x="593341" y="2207483"/>
                </a:cubicBezTo>
                <a:cubicBezTo>
                  <a:pt x="594573" y="2205285"/>
                  <a:pt x="596048" y="2203946"/>
                  <a:pt x="597281" y="2201748"/>
                </a:cubicBezTo>
                <a:cubicBezTo>
                  <a:pt x="598514" y="2199549"/>
                  <a:pt x="602320" y="2196629"/>
                  <a:pt x="599642" y="2193676"/>
                </a:cubicBezTo>
                <a:cubicBezTo>
                  <a:pt x="597821" y="2190482"/>
                  <a:pt x="593534" y="2191685"/>
                  <a:pt x="590345" y="2193505"/>
                </a:cubicBezTo>
                <a:cubicBezTo>
                  <a:pt x="582628" y="2195669"/>
                  <a:pt x="576145" y="2195635"/>
                  <a:pt x="567465" y="2194365"/>
                </a:cubicBezTo>
                <a:cubicBezTo>
                  <a:pt x="547909" y="2190588"/>
                  <a:pt x="539681" y="2197526"/>
                  <a:pt x="537638" y="2216623"/>
                </a:cubicBezTo>
                <a:cubicBezTo>
                  <a:pt x="536992" y="2224213"/>
                  <a:pt x="533668" y="2228851"/>
                  <a:pt x="526568" y="2229916"/>
                </a:cubicBezTo>
                <a:cubicBezTo>
                  <a:pt x="521993" y="2213602"/>
                  <a:pt x="517658" y="2198146"/>
                  <a:pt x="513083" y="2181831"/>
                </a:cubicBezTo>
                <a:cubicBezTo>
                  <a:pt x="524845" y="2177606"/>
                  <a:pt x="526214" y="2172591"/>
                  <a:pt x="520617" y="2165825"/>
                </a:cubicBezTo>
                <a:cubicBezTo>
                  <a:pt x="519036" y="2163490"/>
                  <a:pt x="515125" y="2162734"/>
                  <a:pt x="516117" y="2159677"/>
                </a:cubicBezTo>
                <a:cubicBezTo>
                  <a:pt x="517967" y="2156380"/>
                  <a:pt x="521638" y="2156277"/>
                  <a:pt x="524452" y="2156413"/>
                </a:cubicBezTo>
                <a:cubicBezTo>
                  <a:pt x="527023" y="2155692"/>
                  <a:pt x="528979" y="2156069"/>
                  <a:pt x="530935" y="2156448"/>
                </a:cubicBezTo>
                <a:cubicBezTo>
                  <a:pt x="536561" y="2156722"/>
                  <a:pt x="538892" y="2155142"/>
                  <a:pt x="538064" y="2148891"/>
                </a:cubicBezTo>
                <a:cubicBezTo>
                  <a:pt x="537958" y="2145216"/>
                  <a:pt x="539085" y="2139342"/>
                  <a:pt x="544095" y="2140716"/>
                </a:cubicBezTo>
                <a:lnTo>
                  <a:pt x="561626" y="2139224"/>
                </a:lnTo>
                <a:lnTo>
                  <a:pt x="553359" y="2131442"/>
                </a:lnTo>
                <a:cubicBezTo>
                  <a:pt x="548181" y="2123505"/>
                  <a:pt x="541260" y="2116825"/>
                  <a:pt x="531799" y="2112505"/>
                </a:cubicBezTo>
                <a:cubicBezTo>
                  <a:pt x="523287" y="2108032"/>
                  <a:pt x="514775" y="2103559"/>
                  <a:pt x="508649" y="2095775"/>
                </a:cubicBezTo>
                <a:cubicBezTo>
                  <a:pt x="504494" y="2106197"/>
                  <a:pt x="512029" y="2116677"/>
                  <a:pt x="507874" y="2127098"/>
                </a:cubicBezTo>
                <a:cubicBezTo>
                  <a:pt x="497338" y="2116128"/>
                  <a:pt x="497338" y="2116128"/>
                  <a:pt x="485132" y="2124927"/>
                </a:cubicBezTo>
                <a:cubicBezTo>
                  <a:pt x="479747" y="2127748"/>
                  <a:pt x="476105" y="2129312"/>
                  <a:pt x="469952" y="2127382"/>
                </a:cubicBezTo>
                <a:cubicBezTo>
                  <a:pt x="453697" y="2123186"/>
                  <a:pt x="437749" y="2120890"/>
                  <a:pt x="421802" y="2118595"/>
                </a:cubicBezTo>
                <a:cubicBezTo>
                  <a:pt x="372855" y="2110912"/>
                  <a:pt x="323883" y="2109082"/>
                  <a:pt x="275425" y="2098396"/>
                </a:cubicBezTo>
                <a:cubicBezTo>
                  <a:pt x="271477" y="2098059"/>
                  <a:pt x="265784" y="2098979"/>
                  <a:pt x="265016" y="2094229"/>
                </a:cubicBezTo>
                <a:cubicBezTo>
                  <a:pt x="263299" y="2089632"/>
                  <a:pt x="267735" y="2086965"/>
                  <a:pt x="270120" y="2083654"/>
                </a:cubicBezTo>
                <a:cubicBezTo>
                  <a:pt x="272659" y="2081294"/>
                  <a:pt x="276147" y="2078779"/>
                  <a:pt x="273634" y="2075287"/>
                </a:cubicBezTo>
                <a:cubicBezTo>
                  <a:pt x="271918" y="2070689"/>
                  <a:pt x="267815" y="2069403"/>
                  <a:pt x="263867" y="2069066"/>
                </a:cubicBezTo>
                <a:cubicBezTo>
                  <a:pt x="261021" y="2069526"/>
                  <a:pt x="258175" y="2069987"/>
                  <a:pt x="255328" y="2070447"/>
                </a:cubicBezTo>
                <a:cubicBezTo>
                  <a:pt x="241892" y="2071645"/>
                  <a:pt x="233073" y="2065272"/>
                  <a:pt x="230922" y="2051970"/>
                </a:cubicBezTo>
                <a:cubicBezTo>
                  <a:pt x="230154" y="2047220"/>
                  <a:pt x="229386" y="2042469"/>
                  <a:pt x="230515" y="2037413"/>
                </a:cubicBezTo>
                <a:cubicBezTo>
                  <a:pt x="230542" y="2031558"/>
                  <a:pt x="226286" y="2029322"/>
                  <a:pt x="220901" y="2032142"/>
                </a:cubicBezTo>
                <a:cubicBezTo>
                  <a:pt x="210926" y="2036681"/>
                  <a:pt x="207411" y="2045048"/>
                  <a:pt x="210512" y="2058197"/>
                </a:cubicBezTo>
                <a:cubicBezTo>
                  <a:pt x="202641" y="2051670"/>
                  <a:pt x="196822" y="2045786"/>
                  <a:pt x="192747" y="2038646"/>
                </a:cubicBezTo>
                <a:cubicBezTo>
                  <a:pt x="188671" y="2031505"/>
                  <a:pt x="188752" y="2013943"/>
                  <a:pt x="194470" y="2007168"/>
                </a:cubicBezTo>
                <a:cubicBezTo>
                  <a:pt x="201934" y="1999137"/>
                  <a:pt x="211240" y="2002507"/>
                  <a:pt x="218496" y="2005233"/>
                </a:cubicBezTo>
                <a:cubicBezTo>
                  <a:pt x="228905" y="2009399"/>
                  <a:pt x="239956" y="2011512"/>
                  <a:pt x="251340" y="2009671"/>
                </a:cubicBezTo>
                <a:cubicBezTo>
                  <a:pt x="257981" y="2008596"/>
                  <a:pt x="265572" y="2007369"/>
                  <a:pt x="273161" y="2006142"/>
                </a:cubicBezTo>
                <a:cubicBezTo>
                  <a:pt x="304469" y="2001078"/>
                  <a:pt x="335596" y="2000919"/>
                  <a:pt x="363950" y="2019732"/>
                </a:cubicBezTo>
                <a:cubicBezTo>
                  <a:pt x="374821" y="2026748"/>
                  <a:pt x="380052" y="2022978"/>
                  <a:pt x="382952" y="2010809"/>
                </a:cubicBezTo>
                <a:cubicBezTo>
                  <a:pt x="383593" y="2008756"/>
                  <a:pt x="381234" y="2006212"/>
                  <a:pt x="383927" y="2004802"/>
                </a:cubicBezTo>
                <a:cubicBezTo>
                  <a:pt x="386773" y="2004342"/>
                  <a:pt x="388978" y="2005935"/>
                  <a:pt x="390234" y="2007682"/>
                </a:cubicBezTo>
                <a:cubicBezTo>
                  <a:pt x="391490" y="2009429"/>
                  <a:pt x="392746" y="2011175"/>
                  <a:pt x="393849" y="2011972"/>
                </a:cubicBezTo>
                <a:cubicBezTo>
                  <a:pt x="397463" y="2016262"/>
                  <a:pt x="401873" y="2019449"/>
                  <a:pt x="405847" y="2013931"/>
                </a:cubicBezTo>
                <a:cubicBezTo>
                  <a:pt x="410772" y="2008260"/>
                  <a:pt x="403028" y="2008538"/>
                  <a:pt x="400670" y="2005994"/>
                </a:cubicBezTo>
                <a:cubicBezTo>
                  <a:pt x="400516" y="2005044"/>
                  <a:pt x="399568" y="2005197"/>
                  <a:pt x="399414" y="2004248"/>
                </a:cubicBezTo>
                <a:cubicBezTo>
                  <a:pt x="397209" y="2002654"/>
                  <a:pt x="395800" y="1999957"/>
                  <a:pt x="397390" y="1997750"/>
                </a:cubicBezTo>
                <a:cubicBezTo>
                  <a:pt x="398826" y="1994593"/>
                  <a:pt x="400724" y="1994286"/>
                  <a:pt x="403877" y="1995725"/>
                </a:cubicBezTo>
                <a:cubicBezTo>
                  <a:pt x="416183" y="1999585"/>
                  <a:pt x="426005" y="1994097"/>
                  <a:pt x="431904" y="1982419"/>
                </a:cubicBezTo>
                <a:cubicBezTo>
                  <a:pt x="433494" y="1980211"/>
                  <a:pt x="436982" y="1977697"/>
                  <a:pt x="436521" y="1974848"/>
                </a:cubicBezTo>
                <a:cubicBezTo>
                  <a:pt x="434831" y="1964396"/>
                  <a:pt x="422705" y="1955633"/>
                  <a:pt x="413525" y="1959068"/>
                </a:cubicBezTo>
                <a:cubicBezTo>
                  <a:pt x="395165" y="1965936"/>
                  <a:pt x="376679" y="1966001"/>
                  <a:pt x="357270" y="1960365"/>
                </a:cubicBezTo>
                <a:cubicBezTo>
                  <a:pt x="350321" y="1959540"/>
                  <a:pt x="343373" y="1958713"/>
                  <a:pt x="338449" y="1964385"/>
                </a:cubicBezTo>
                <a:cubicBezTo>
                  <a:pt x="334167" y="1968002"/>
                  <a:pt x="332116" y="1967359"/>
                  <a:pt x="330245" y="1961812"/>
                </a:cubicBezTo>
                <a:cubicBezTo>
                  <a:pt x="328067" y="1954364"/>
                  <a:pt x="322555" y="1950381"/>
                  <a:pt x="314658" y="1949708"/>
                </a:cubicBezTo>
                <a:cubicBezTo>
                  <a:pt x="306607" y="1948085"/>
                  <a:pt x="297607" y="1946616"/>
                  <a:pt x="288608" y="1945146"/>
                </a:cubicBezTo>
                <a:cubicBezTo>
                  <a:pt x="280711" y="1944474"/>
                  <a:pt x="276943" y="1939234"/>
                  <a:pt x="276663" y="1931479"/>
                </a:cubicBezTo>
                <a:cubicBezTo>
                  <a:pt x="276509" y="1930529"/>
                  <a:pt x="276202" y="1928629"/>
                  <a:pt x="276843" y="1926575"/>
                </a:cubicBezTo>
                <a:cubicBezTo>
                  <a:pt x="276075" y="1921825"/>
                  <a:pt x="272614" y="1918484"/>
                  <a:pt x="267870" y="1919252"/>
                </a:cubicBezTo>
                <a:cubicBezTo>
                  <a:pt x="263921" y="1918916"/>
                  <a:pt x="264690" y="1923667"/>
                  <a:pt x="265305" y="1927466"/>
                </a:cubicBezTo>
                <a:cubicBezTo>
                  <a:pt x="264971" y="1931420"/>
                  <a:pt x="265585" y="1935221"/>
                  <a:pt x="260047" y="1937092"/>
                </a:cubicBezTo>
                <a:cubicBezTo>
                  <a:pt x="251508" y="1938472"/>
                  <a:pt x="242382" y="1930199"/>
                  <a:pt x="242896" y="1921341"/>
                </a:cubicBezTo>
                <a:cubicBezTo>
                  <a:pt x="242435" y="1918491"/>
                  <a:pt x="244026" y="1916284"/>
                  <a:pt x="241667" y="1913741"/>
                </a:cubicBezTo>
                <a:cubicBezTo>
                  <a:pt x="238821" y="1914201"/>
                  <a:pt x="239282" y="1917051"/>
                  <a:pt x="237538" y="1918307"/>
                </a:cubicBezTo>
                <a:cubicBezTo>
                  <a:pt x="233716" y="1924775"/>
                  <a:pt x="229922" y="1925389"/>
                  <a:pt x="225052" y="1919352"/>
                </a:cubicBezTo>
                <a:cubicBezTo>
                  <a:pt x="218617" y="1909668"/>
                  <a:pt x="209799" y="1903295"/>
                  <a:pt x="201133" y="1897872"/>
                </a:cubicBezTo>
                <a:cubicBezTo>
                  <a:pt x="191212" y="1890702"/>
                  <a:pt x="182085" y="1882429"/>
                  <a:pt x="178985" y="1869280"/>
                </a:cubicBezTo>
                <a:cubicBezTo>
                  <a:pt x="177268" y="1864684"/>
                  <a:pt x="174449" y="1859289"/>
                  <a:pt x="169398" y="1858157"/>
                </a:cubicBezTo>
                <a:cubicBezTo>
                  <a:pt x="148887" y="1851724"/>
                  <a:pt x="139507" y="1829842"/>
                  <a:pt x="119637" y="1821356"/>
                </a:cubicBezTo>
                <a:cubicBezTo>
                  <a:pt x="114279" y="1818323"/>
                  <a:pt x="114460" y="1813420"/>
                  <a:pt x="115589" y="1808362"/>
                </a:cubicBezTo>
                <a:cubicBezTo>
                  <a:pt x="117667" y="1803151"/>
                  <a:pt x="122872" y="1805234"/>
                  <a:pt x="126178" y="1807625"/>
                </a:cubicBezTo>
                <a:cubicBezTo>
                  <a:pt x="132639" y="1811455"/>
                  <a:pt x="138178" y="1809584"/>
                  <a:pt x="143256" y="1804863"/>
                </a:cubicBezTo>
                <a:cubicBezTo>
                  <a:pt x="149128" y="1799038"/>
                  <a:pt x="156411" y="1795911"/>
                  <a:pt x="164949" y="1794530"/>
                </a:cubicBezTo>
                <a:cubicBezTo>
                  <a:pt x="179333" y="1793178"/>
                  <a:pt x="188614" y="1802402"/>
                  <a:pt x="186970" y="1816317"/>
                </a:cubicBezTo>
                <a:cubicBezTo>
                  <a:pt x="186482" y="1819321"/>
                  <a:pt x="186148" y="1823274"/>
                  <a:pt x="186608" y="1826124"/>
                </a:cubicBezTo>
                <a:cubicBezTo>
                  <a:pt x="186763" y="1827075"/>
                  <a:pt x="185968" y="1828178"/>
                  <a:pt x="185968" y="1828178"/>
                </a:cubicBezTo>
                <a:cubicBezTo>
                  <a:pt x="186916" y="1828025"/>
                  <a:pt x="186916" y="1828025"/>
                  <a:pt x="187711" y="1826921"/>
                </a:cubicBezTo>
                <a:cubicBezTo>
                  <a:pt x="191506" y="1826308"/>
                  <a:pt x="194352" y="1825848"/>
                  <a:pt x="198301" y="1826184"/>
                </a:cubicBezTo>
                <a:cubicBezTo>
                  <a:pt x="217095" y="1828019"/>
                  <a:pt x="222326" y="1824249"/>
                  <a:pt x="225099" y="1805276"/>
                </a:cubicBezTo>
                <a:cubicBezTo>
                  <a:pt x="225614" y="1796418"/>
                  <a:pt x="230999" y="1793597"/>
                  <a:pt x="239845" y="1794116"/>
                </a:cubicBezTo>
                <a:cubicBezTo>
                  <a:pt x="246639" y="1793992"/>
                  <a:pt x="251048" y="1797179"/>
                  <a:pt x="255920" y="1803217"/>
                </a:cubicBezTo>
                <a:cubicBezTo>
                  <a:pt x="269428" y="1820531"/>
                  <a:pt x="287554" y="1830273"/>
                  <a:pt x="310143" y="1831495"/>
                </a:cubicBezTo>
                <a:cubicBezTo>
                  <a:pt x="329090" y="1834280"/>
                  <a:pt x="329090" y="1834280"/>
                  <a:pt x="322223" y="1815892"/>
                </a:cubicBezTo>
                <a:cubicBezTo>
                  <a:pt x="318635" y="1805748"/>
                  <a:pt x="319764" y="1800690"/>
                  <a:pt x="327687" y="1795509"/>
                </a:cubicBezTo>
                <a:cubicBezTo>
                  <a:pt x="332839" y="1809300"/>
                  <a:pt x="336146" y="1811690"/>
                  <a:pt x="350530" y="1810339"/>
                </a:cubicBezTo>
                <a:cubicBezTo>
                  <a:pt x="360018" y="1808805"/>
                  <a:pt x="369992" y="1804267"/>
                  <a:pt x="378170" y="1812693"/>
                </a:cubicBezTo>
                <a:cubicBezTo>
                  <a:pt x="378324" y="1813643"/>
                  <a:pt x="379273" y="1813490"/>
                  <a:pt x="380221" y="1813337"/>
                </a:cubicBezTo>
                <a:cubicBezTo>
                  <a:pt x="390991" y="1807695"/>
                  <a:pt x="395301" y="1798223"/>
                  <a:pt x="394251" y="1785719"/>
                </a:cubicBezTo>
                <a:cubicBezTo>
                  <a:pt x="393176" y="1779068"/>
                  <a:pt x="392101" y="1772418"/>
                  <a:pt x="399229" y="1768340"/>
                </a:cubicBezTo>
                <a:cubicBezTo>
                  <a:pt x="400024" y="1767236"/>
                  <a:pt x="402563" y="1764876"/>
                  <a:pt x="403024" y="1767726"/>
                </a:cubicBezTo>
                <a:cubicBezTo>
                  <a:pt x="405202" y="1775173"/>
                  <a:pt x="411997" y="1775049"/>
                  <a:pt x="418150" y="1776979"/>
                </a:cubicBezTo>
                <a:cubicBezTo>
                  <a:pt x="425252" y="1778755"/>
                  <a:pt x="429816" y="1782892"/>
                  <a:pt x="430096" y="1790646"/>
                </a:cubicBezTo>
                <a:cubicBezTo>
                  <a:pt x="430530" y="1799350"/>
                  <a:pt x="435400" y="1805387"/>
                  <a:pt x="443605" y="1807960"/>
                </a:cubicBezTo>
                <a:cubicBezTo>
                  <a:pt x="451014" y="1811637"/>
                  <a:pt x="457194" y="1807713"/>
                  <a:pt x="463067" y="1801888"/>
                </a:cubicBezTo>
                <a:cubicBezTo>
                  <a:pt x="467838" y="1795267"/>
                  <a:pt x="470349" y="1798761"/>
                  <a:pt x="471271" y="1804461"/>
                </a:cubicBezTo>
                <a:cubicBezTo>
                  <a:pt x="472654" y="1813012"/>
                  <a:pt x="477859" y="1815095"/>
                  <a:pt x="485142" y="1811967"/>
                </a:cubicBezTo>
                <a:cubicBezTo>
                  <a:pt x="487039" y="1811661"/>
                  <a:pt x="488936" y="1811353"/>
                  <a:pt x="490680" y="1810097"/>
                </a:cubicBezTo>
                <a:cubicBezTo>
                  <a:pt x="498911" y="1806815"/>
                  <a:pt x="505706" y="1806692"/>
                  <a:pt x="511037" y="1815579"/>
                </a:cubicBezTo>
                <a:cubicBezTo>
                  <a:pt x="517164" y="1823363"/>
                  <a:pt x="526471" y="1826732"/>
                  <a:pt x="535163" y="1826301"/>
                </a:cubicBezTo>
                <a:cubicBezTo>
                  <a:pt x="542111" y="1827128"/>
                  <a:pt x="549701" y="1825900"/>
                  <a:pt x="546113" y="1815756"/>
                </a:cubicBezTo>
                <a:cubicBezTo>
                  <a:pt x="545652" y="1812906"/>
                  <a:pt x="545986" y="1808952"/>
                  <a:pt x="546474" y="1805949"/>
                </a:cubicBezTo>
                <a:cubicBezTo>
                  <a:pt x="545399" y="1799298"/>
                  <a:pt x="547169" y="1792186"/>
                  <a:pt x="542452" y="1787100"/>
                </a:cubicBezTo>
                <a:cubicBezTo>
                  <a:pt x="530172" y="1777386"/>
                  <a:pt x="528970" y="1763931"/>
                  <a:pt x="526665" y="1749680"/>
                </a:cubicBezTo>
                <a:cubicBezTo>
                  <a:pt x="533921" y="1752406"/>
                  <a:pt x="541177" y="1755132"/>
                  <a:pt x="548766" y="1753905"/>
                </a:cubicBezTo>
                <a:cubicBezTo>
                  <a:pt x="558100" y="1751421"/>
                  <a:pt x="567099" y="1752890"/>
                  <a:pt x="575611" y="1757363"/>
                </a:cubicBezTo>
                <a:cubicBezTo>
                  <a:pt x="583020" y="1761040"/>
                  <a:pt x="591225" y="1763613"/>
                  <a:pt x="599429" y="1766186"/>
                </a:cubicBezTo>
                <a:cubicBezTo>
                  <a:pt x="623247" y="1775008"/>
                  <a:pt x="648656" y="1781624"/>
                  <a:pt x="671344" y="1795503"/>
                </a:cubicBezTo>
                <a:cubicBezTo>
                  <a:pt x="676702" y="1798536"/>
                  <a:pt x="679242" y="1796176"/>
                  <a:pt x="680370" y="1791118"/>
                </a:cubicBezTo>
                <a:cubicBezTo>
                  <a:pt x="681012" y="1789064"/>
                  <a:pt x="681346" y="1785111"/>
                  <a:pt x="685295" y="1785447"/>
                </a:cubicBezTo>
                <a:cubicBezTo>
                  <a:pt x="688294" y="1785937"/>
                  <a:pt x="688909" y="1789737"/>
                  <a:pt x="689217" y="1791638"/>
                </a:cubicBezTo>
                <a:cubicBezTo>
                  <a:pt x="690933" y="1796234"/>
                  <a:pt x="692496" y="1799881"/>
                  <a:pt x="696445" y="1800218"/>
                </a:cubicBezTo>
                <a:cubicBezTo>
                  <a:pt x="701342" y="1800401"/>
                  <a:pt x="705752" y="1803587"/>
                  <a:pt x="710649" y="1803770"/>
                </a:cubicBezTo>
                <a:cubicBezTo>
                  <a:pt x="717597" y="1804596"/>
                  <a:pt x="719161" y="1808244"/>
                  <a:pt x="717237" y="1814404"/>
                </a:cubicBezTo>
                <a:cubicBezTo>
                  <a:pt x="711979" y="1824029"/>
                  <a:pt x="719875" y="1824702"/>
                  <a:pt x="726183" y="1827581"/>
                </a:cubicBezTo>
                <a:cubicBezTo>
                  <a:pt x="734540" y="1831105"/>
                  <a:pt x="733311" y="1823504"/>
                  <a:pt x="734594" y="1819397"/>
                </a:cubicBezTo>
                <a:cubicBezTo>
                  <a:pt x="735236" y="1817343"/>
                  <a:pt x="734928" y="1815443"/>
                  <a:pt x="737774" y="1814983"/>
                </a:cubicBezTo>
                <a:cubicBezTo>
                  <a:pt x="740440" y="1819426"/>
                  <a:pt x="744054" y="1823716"/>
                  <a:pt x="745925" y="1829264"/>
                </a:cubicBezTo>
                <a:cubicBezTo>
                  <a:pt x="748437" y="1832757"/>
                  <a:pt x="751744" y="1835147"/>
                  <a:pt x="755539" y="1834533"/>
                </a:cubicBezTo>
                <a:cubicBezTo>
                  <a:pt x="760283" y="1833766"/>
                  <a:pt x="759515" y="1829016"/>
                  <a:pt x="760003" y="1826012"/>
                </a:cubicBezTo>
                <a:cubicBezTo>
                  <a:pt x="764519" y="1805783"/>
                  <a:pt x="775136" y="1799191"/>
                  <a:pt x="795339" y="1803723"/>
                </a:cubicBezTo>
                <a:cubicBezTo>
                  <a:pt x="799441" y="1805010"/>
                  <a:pt x="803390" y="1805346"/>
                  <a:pt x="806697" y="1807736"/>
                </a:cubicBezTo>
                <a:cubicBezTo>
                  <a:pt x="824208" y="1813678"/>
                  <a:pt x="838900" y="1814227"/>
                  <a:pt x="849570" y="1795927"/>
                </a:cubicBezTo>
                <a:cubicBezTo>
                  <a:pt x="849570" y="1795927"/>
                  <a:pt x="850518" y="1795775"/>
                  <a:pt x="850365" y="1794824"/>
                </a:cubicBezTo>
                <a:cubicBezTo>
                  <a:pt x="854801" y="1792156"/>
                  <a:pt x="858442" y="1790592"/>
                  <a:pt x="863647" y="1792676"/>
                </a:cubicBezTo>
                <a:cubicBezTo>
                  <a:pt x="865698" y="1793319"/>
                  <a:pt x="867902" y="1794913"/>
                  <a:pt x="867415" y="1797916"/>
                </a:cubicBezTo>
                <a:cubicBezTo>
                  <a:pt x="867235" y="1802820"/>
                  <a:pt x="862644" y="1804537"/>
                  <a:pt x="859003" y="1806102"/>
                </a:cubicBezTo>
                <a:cubicBezTo>
                  <a:pt x="856158" y="1806562"/>
                  <a:pt x="852516" y="1808125"/>
                  <a:pt x="852977" y="1810976"/>
                </a:cubicBezTo>
                <a:cubicBezTo>
                  <a:pt x="852643" y="1814930"/>
                  <a:pt x="857233" y="1813212"/>
                  <a:pt x="859437" y="1814805"/>
                </a:cubicBezTo>
                <a:cubicBezTo>
                  <a:pt x="864488" y="1815938"/>
                  <a:pt x="869386" y="1816121"/>
                  <a:pt x="874437" y="1817255"/>
                </a:cubicBezTo>
                <a:cubicBezTo>
                  <a:pt x="881385" y="1818080"/>
                  <a:pt x="887538" y="1820010"/>
                  <a:pt x="892255" y="1825097"/>
                </a:cubicBezTo>
                <a:cubicBezTo>
                  <a:pt x="895716" y="1828437"/>
                  <a:pt x="898562" y="1827977"/>
                  <a:pt x="902998" y="1825309"/>
                </a:cubicBezTo>
                <a:cubicBezTo>
                  <a:pt x="915512" y="1818411"/>
                  <a:pt x="924512" y="1819881"/>
                  <a:pt x="934894" y="1829900"/>
                </a:cubicBezTo>
                <a:cubicBezTo>
                  <a:pt x="940559" y="1834834"/>
                  <a:pt x="944481" y="1841024"/>
                  <a:pt x="949352" y="1847061"/>
                </a:cubicBezTo>
                <a:cubicBezTo>
                  <a:pt x="955324" y="1853895"/>
                  <a:pt x="962734" y="1857571"/>
                  <a:pt x="971733" y="1859041"/>
                </a:cubicBezTo>
                <a:cubicBezTo>
                  <a:pt x="981682" y="1860357"/>
                  <a:pt x="986117" y="1857690"/>
                  <a:pt x="989171" y="1846471"/>
                </a:cubicBezTo>
                <a:cubicBezTo>
                  <a:pt x="992071" y="1834303"/>
                  <a:pt x="998558" y="1832279"/>
                  <a:pt x="1010070" y="1837241"/>
                </a:cubicBezTo>
                <a:cubicBezTo>
                  <a:pt x="1014172" y="1838528"/>
                  <a:pt x="1016376" y="1840122"/>
                  <a:pt x="1020966" y="1838404"/>
                </a:cubicBezTo>
                <a:cubicBezTo>
                  <a:pt x="1031737" y="1832763"/>
                  <a:pt x="1031737" y="1832763"/>
                  <a:pt x="1033734" y="1845114"/>
                </a:cubicBezTo>
                <a:lnTo>
                  <a:pt x="1033901" y="1846144"/>
                </a:lnTo>
                <a:lnTo>
                  <a:pt x="1048531" y="1850889"/>
                </a:lnTo>
                <a:lnTo>
                  <a:pt x="1053950" y="1851269"/>
                </a:lnTo>
                <a:lnTo>
                  <a:pt x="1055059" y="1850561"/>
                </a:lnTo>
                <a:cubicBezTo>
                  <a:pt x="1057694" y="1848795"/>
                  <a:pt x="1060348" y="1847147"/>
                  <a:pt x="1063118" y="1846211"/>
                </a:cubicBezTo>
                <a:cubicBezTo>
                  <a:pt x="1074836" y="1840416"/>
                  <a:pt x="1087676" y="1840046"/>
                  <a:pt x="1098758" y="1843860"/>
                </a:cubicBezTo>
                <a:lnTo>
                  <a:pt x="1099157" y="1844093"/>
                </a:lnTo>
                <a:lnTo>
                  <a:pt x="1105722" y="1841491"/>
                </a:lnTo>
                <a:cubicBezTo>
                  <a:pt x="1109768" y="1839430"/>
                  <a:pt x="1113439" y="1839327"/>
                  <a:pt x="1117591" y="1840941"/>
                </a:cubicBezTo>
                <a:cubicBezTo>
                  <a:pt x="1127475" y="1846505"/>
                  <a:pt x="1137147" y="1844719"/>
                  <a:pt x="1146955" y="1840116"/>
                </a:cubicBezTo>
                <a:cubicBezTo>
                  <a:pt x="1160568" y="1832593"/>
                  <a:pt x="1172224" y="1824692"/>
                  <a:pt x="1183159" y="1814217"/>
                </a:cubicBezTo>
                <a:cubicBezTo>
                  <a:pt x="1185678" y="1811657"/>
                  <a:pt x="1188198" y="1809098"/>
                  <a:pt x="1190974" y="1807046"/>
                </a:cubicBezTo>
                <a:lnTo>
                  <a:pt x="1196662" y="1804536"/>
                </a:lnTo>
                <a:lnTo>
                  <a:pt x="1188790" y="1798589"/>
                </a:lnTo>
                <a:cubicBezTo>
                  <a:pt x="1183432" y="1795555"/>
                  <a:pt x="1179484" y="1795219"/>
                  <a:pt x="1174251" y="1798990"/>
                </a:cubicBezTo>
                <a:cubicBezTo>
                  <a:pt x="1169969" y="1802608"/>
                  <a:pt x="1166789" y="1807022"/>
                  <a:pt x="1160790" y="1806042"/>
                </a:cubicBezTo>
                <a:cubicBezTo>
                  <a:pt x="1154943" y="1806012"/>
                  <a:pt x="1153072" y="1800465"/>
                  <a:pt x="1149612" y="1797126"/>
                </a:cubicBezTo>
                <a:cubicBezTo>
                  <a:pt x="1142917" y="1809907"/>
                  <a:pt x="1142917" y="1809907"/>
                  <a:pt x="1130150" y="1803198"/>
                </a:cubicBezTo>
                <a:cubicBezTo>
                  <a:pt x="1124945" y="1801114"/>
                  <a:pt x="1119587" y="1798081"/>
                  <a:pt x="1113560" y="1802955"/>
                </a:cubicBezTo>
                <a:cubicBezTo>
                  <a:pt x="1100251" y="1810957"/>
                  <a:pt x="1097252" y="1810468"/>
                  <a:pt x="1087511" y="1798394"/>
                </a:cubicBezTo>
                <a:cubicBezTo>
                  <a:pt x="1082794" y="1793307"/>
                  <a:pt x="1078077" y="1788221"/>
                  <a:pt x="1072412" y="1783287"/>
                </a:cubicBezTo>
                <a:cubicBezTo>
                  <a:pt x="1059671" y="1770723"/>
                  <a:pt x="1054928" y="1771490"/>
                  <a:pt x="1045694" y="1786633"/>
                </a:cubicBezTo>
                <a:cubicBezTo>
                  <a:pt x="1043308" y="1789944"/>
                  <a:pt x="1042026" y="1794051"/>
                  <a:pt x="1038845" y="1798465"/>
                </a:cubicBezTo>
                <a:cubicBezTo>
                  <a:pt x="1035719" y="1791171"/>
                  <a:pt x="1032899" y="1785777"/>
                  <a:pt x="1029773" y="1778483"/>
                </a:cubicBezTo>
                <a:cubicBezTo>
                  <a:pt x="1028183" y="1780690"/>
                  <a:pt x="1028336" y="1781640"/>
                  <a:pt x="1027541" y="1782744"/>
                </a:cubicBezTo>
                <a:cubicBezTo>
                  <a:pt x="1021769" y="1801226"/>
                  <a:pt x="1012281" y="1802761"/>
                  <a:pt x="999387" y="1789248"/>
                </a:cubicBezTo>
                <a:cubicBezTo>
                  <a:pt x="997029" y="1786704"/>
                  <a:pt x="994670" y="1784160"/>
                  <a:pt x="992159" y="1780667"/>
                </a:cubicBezTo>
                <a:cubicBezTo>
                  <a:pt x="990902" y="1778920"/>
                  <a:pt x="989646" y="1777173"/>
                  <a:pt x="991083" y="1774016"/>
                </a:cubicBezTo>
                <a:cubicBezTo>
                  <a:pt x="997597" y="1766138"/>
                  <a:pt x="991136" y="1762308"/>
                  <a:pt x="985625" y="1758325"/>
                </a:cubicBezTo>
                <a:cubicBezTo>
                  <a:pt x="969550" y="1749225"/>
                  <a:pt x="951704" y="1747236"/>
                  <a:pt x="933859" y="1745248"/>
                </a:cubicBezTo>
                <a:cubicBezTo>
                  <a:pt x="905271" y="1743047"/>
                  <a:pt x="876041" y="1742899"/>
                  <a:pt x="849403" y="1728683"/>
                </a:cubicBezTo>
                <a:cubicBezTo>
                  <a:pt x="840892" y="1724209"/>
                  <a:pt x="832046" y="1723691"/>
                  <a:pt x="822712" y="1726175"/>
                </a:cubicBezTo>
                <a:cubicBezTo>
                  <a:pt x="815276" y="1728352"/>
                  <a:pt x="808174" y="1726576"/>
                  <a:pt x="802662" y="1722593"/>
                </a:cubicBezTo>
                <a:lnTo>
                  <a:pt x="801420" y="1722072"/>
                </a:lnTo>
                <a:lnTo>
                  <a:pt x="796616" y="1725348"/>
                </a:lnTo>
                <a:cubicBezTo>
                  <a:pt x="791953" y="1728508"/>
                  <a:pt x="788764" y="1730328"/>
                  <a:pt x="782898" y="1729195"/>
                </a:cubicBezTo>
                <a:cubicBezTo>
                  <a:pt x="767492" y="1727032"/>
                  <a:pt x="752570" y="1726587"/>
                  <a:pt x="737648" y="1726140"/>
                </a:cubicBezTo>
                <a:cubicBezTo>
                  <a:pt x="691781" y="1724185"/>
                  <a:pt x="646502" y="1727622"/>
                  <a:pt x="600771" y="1722851"/>
                </a:cubicBezTo>
                <a:cubicBezTo>
                  <a:pt x="597101" y="1722954"/>
                  <a:pt x="591956" y="1724397"/>
                  <a:pt x="590752" y="1720103"/>
                </a:cubicBezTo>
                <a:cubicBezTo>
                  <a:pt x="588690" y="1716050"/>
                  <a:pt x="592496" y="1713131"/>
                  <a:pt x="594346" y="1709834"/>
                </a:cubicBezTo>
                <a:cubicBezTo>
                  <a:pt x="596436" y="1707395"/>
                  <a:pt x="599384" y="1704716"/>
                  <a:pt x="596707" y="1701762"/>
                </a:cubicBezTo>
                <a:cubicBezTo>
                  <a:pt x="594645" y="1697709"/>
                  <a:pt x="590734" y="1696954"/>
                  <a:pt x="587063" y="1697057"/>
                </a:cubicBezTo>
                <a:cubicBezTo>
                  <a:pt x="584491" y="1697779"/>
                  <a:pt x="581918" y="1698500"/>
                  <a:pt x="579347" y="1699222"/>
                </a:cubicBezTo>
                <a:cubicBezTo>
                  <a:pt x="567101" y="1701729"/>
                  <a:pt x="558315" y="1696784"/>
                  <a:pt x="554944" y="1684763"/>
                </a:cubicBezTo>
                <a:cubicBezTo>
                  <a:pt x="553741" y="1680469"/>
                  <a:pt x="552537" y="1676175"/>
                  <a:pt x="553047" y="1671402"/>
                </a:cubicBezTo>
                <a:cubicBezTo>
                  <a:pt x="552459" y="1666010"/>
                  <a:pt x="548307" y="1664395"/>
                  <a:pt x="543644" y="1667556"/>
                </a:cubicBezTo>
                <a:cubicBezTo>
                  <a:pt x="534935" y="1672777"/>
                  <a:pt x="532575" y="1680848"/>
                  <a:pt x="536804" y="1692629"/>
                </a:cubicBezTo>
                <a:cubicBezTo>
                  <a:pt x="528875" y="1687443"/>
                  <a:pt x="522902" y="1682635"/>
                  <a:pt x="518404" y="1676487"/>
                </a:cubicBezTo>
                <a:cubicBezTo>
                  <a:pt x="516155" y="1673414"/>
                  <a:pt x="514589" y="1667832"/>
                  <a:pt x="514156" y="1662165"/>
                </a:cubicBezTo>
                <a:lnTo>
                  <a:pt x="514991" y="1657293"/>
                </a:lnTo>
                <a:lnTo>
                  <a:pt x="492018" y="1655838"/>
                </a:lnTo>
                <a:cubicBezTo>
                  <a:pt x="486325" y="1656759"/>
                  <a:pt x="482070" y="1654523"/>
                  <a:pt x="479251" y="1649129"/>
                </a:cubicBezTo>
                <a:cubicBezTo>
                  <a:pt x="468741" y="1632304"/>
                  <a:pt x="467793" y="1632458"/>
                  <a:pt x="448023" y="1636631"/>
                </a:cubicBezTo>
                <a:cubicBezTo>
                  <a:pt x="446126" y="1636937"/>
                  <a:pt x="444228" y="1637244"/>
                  <a:pt x="441382" y="1637704"/>
                </a:cubicBezTo>
                <a:cubicBezTo>
                  <a:pt x="443306" y="1631543"/>
                  <a:pt x="445230" y="1625382"/>
                  <a:pt x="447308" y="1620172"/>
                </a:cubicBezTo>
                <a:cubicBezTo>
                  <a:pt x="449566" y="1610057"/>
                  <a:pt x="456542" y="1605030"/>
                  <a:pt x="466183" y="1604445"/>
                </a:cubicBezTo>
                <a:cubicBezTo>
                  <a:pt x="471875" y="1603525"/>
                  <a:pt x="476926" y="1604657"/>
                  <a:pt x="482465" y="1602786"/>
                </a:cubicBezTo>
                <a:cubicBezTo>
                  <a:pt x="491644" y="1599352"/>
                  <a:pt x="494798" y="1600793"/>
                  <a:pt x="498232" y="1609986"/>
                </a:cubicBezTo>
                <a:cubicBezTo>
                  <a:pt x="498847" y="1613786"/>
                  <a:pt x="499461" y="1617587"/>
                  <a:pt x="500076" y="1621388"/>
                </a:cubicBezTo>
                <a:cubicBezTo>
                  <a:pt x="500049" y="1627241"/>
                  <a:pt x="503048" y="1627732"/>
                  <a:pt x="507792" y="1626964"/>
                </a:cubicBezTo>
                <a:cubicBezTo>
                  <a:pt x="518382" y="1626226"/>
                  <a:pt x="525203" y="1620248"/>
                  <a:pt x="530768" y="1612524"/>
                </a:cubicBezTo>
                <a:cubicBezTo>
                  <a:pt x="532513" y="1611266"/>
                  <a:pt x="533001" y="1608263"/>
                  <a:pt x="536000" y="1608752"/>
                </a:cubicBezTo>
                <a:cubicBezTo>
                  <a:pt x="538052" y="1609396"/>
                  <a:pt x="538512" y="1612246"/>
                  <a:pt x="539769" y="1613993"/>
                </a:cubicBezTo>
                <a:cubicBezTo>
                  <a:pt x="540076" y="1615893"/>
                  <a:pt x="540229" y="1616843"/>
                  <a:pt x="540537" y="1618743"/>
                </a:cubicBezTo>
                <a:cubicBezTo>
                  <a:pt x="541612" y="1625394"/>
                  <a:pt x="544766" y="1626834"/>
                  <a:pt x="550150" y="1624014"/>
                </a:cubicBezTo>
                <a:cubicBezTo>
                  <a:pt x="555382" y="1620242"/>
                  <a:pt x="558689" y="1622632"/>
                  <a:pt x="562304" y="1626923"/>
                </a:cubicBezTo>
                <a:cubicBezTo>
                  <a:pt x="565764" y="1630263"/>
                  <a:pt x="565430" y="1634216"/>
                  <a:pt x="563045" y="1637527"/>
                </a:cubicBezTo>
                <a:cubicBezTo>
                  <a:pt x="560814" y="1641788"/>
                  <a:pt x="555763" y="1640655"/>
                  <a:pt x="551507" y="1638418"/>
                </a:cubicBezTo>
                <a:cubicBezTo>
                  <a:pt x="548507" y="1637929"/>
                  <a:pt x="546302" y="1636335"/>
                  <a:pt x="544071" y="1640595"/>
                </a:cubicBezTo>
                <a:lnTo>
                  <a:pt x="545032" y="1644058"/>
                </a:lnTo>
                <a:lnTo>
                  <a:pt x="553866" y="1645470"/>
                </a:lnTo>
                <a:lnTo>
                  <a:pt x="563290" y="1644380"/>
                </a:lnTo>
                <a:lnTo>
                  <a:pt x="569044" y="1638507"/>
                </a:lnTo>
                <a:cubicBezTo>
                  <a:pt x="570842" y="1625542"/>
                  <a:pt x="579688" y="1626061"/>
                  <a:pt x="588533" y="1626580"/>
                </a:cubicBezTo>
                <a:cubicBezTo>
                  <a:pt x="597777" y="1626548"/>
                  <a:pt x="607013" y="1627979"/>
                  <a:pt x="616170" y="1629666"/>
                </a:cubicBezTo>
                <a:lnTo>
                  <a:pt x="627821" y="1631651"/>
                </a:lnTo>
                <a:lnTo>
                  <a:pt x="631627" y="1631302"/>
                </a:lnTo>
                <a:cubicBezTo>
                  <a:pt x="645833" y="1631254"/>
                  <a:pt x="660011" y="1633993"/>
                  <a:pt x="674048" y="1641170"/>
                </a:cubicBezTo>
                <a:cubicBezTo>
                  <a:pt x="684789" y="1646493"/>
                  <a:pt x="689212" y="1642475"/>
                  <a:pt x="690609" y="1630968"/>
                </a:cubicBezTo>
                <a:cubicBezTo>
                  <a:pt x="690984" y="1629011"/>
                  <a:pt x="688547" y="1626915"/>
                  <a:pt x="690878" y="1625335"/>
                </a:cubicBezTo>
                <a:cubicBezTo>
                  <a:pt x="693450" y="1624614"/>
                  <a:pt x="695647" y="1625850"/>
                  <a:pt x="696986" y="1627327"/>
                </a:cubicBezTo>
                <a:cubicBezTo>
                  <a:pt x="698325" y="1628804"/>
                  <a:pt x="699665" y="1630281"/>
                  <a:pt x="700763" y="1630899"/>
                </a:cubicBezTo>
                <a:cubicBezTo>
                  <a:pt x="704539" y="1634471"/>
                  <a:pt x="708931" y="1636943"/>
                  <a:pt x="712015" y="1631448"/>
                </a:cubicBezTo>
                <a:cubicBezTo>
                  <a:pt x="715954" y="1625712"/>
                  <a:pt x="708855" y="1626777"/>
                  <a:pt x="706419" y="1624683"/>
                </a:cubicBezTo>
                <a:cubicBezTo>
                  <a:pt x="706177" y="1623823"/>
                  <a:pt x="705319" y="1624064"/>
                  <a:pt x="705078" y="1623205"/>
                </a:cubicBezTo>
                <a:cubicBezTo>
                  <a:pt x="702882" y="1621968"/>
                  <a:pt x="701302" y="1619633"/>
                  <a:pt x="702535" y="1617435"/>
                </a:cubicBezTo>
                <a:lnTo>
                  <a:pt x="705762" y="1616011"/>
                </a:lnTo>
                <a:lnTo>
                  <a:pt x="695893" y="1610192"/>
                </a:lnTo>
                <a:cubicBezTo>
                  <a:pt x="701829" y="1607770"/>
                  <a:pt x="704797" y="1606559"/>
                  <a:pt x="708707" y="1606657"/>
                </a:cubicBezTo>
                <a:lnTo>
                  <a:pt x="724793" y="1610426"/>
                </a:lnTo>
                <a:lnTo>
                  <a:pt x="732709" y="1599711"/>
                </a:lnTo>
                <a:cubicBezTo>
                  <a:pt x="733942" y="1597512"/>
                  <a:pt x="736890" y="1594833"/>
                  <a:pt x="736168" y="1592257"/>
                </a:cubicBezTo>
                <a:lnTo>
                  <a:pt x="727501" y="1581946"/>
                </a:lnTo>
                <a:lnTo>
                  <a:pt x="723399" y="1582653"/>
                </a:lnTo>
                <a:lnTo>
                  <a:pt x="712092" y="1580526"/>
                </a:lnTo>
                <a:lnTo>
                  <a:pt x="688369" y="1587949"/>
                </a:lnTo>
                <a:cubicBezTo>
                  <a:pt x="679786" y="1589083"/>
                  <a:pt x="670918" y="1588791"/>
                  <a:pt x="661689" y="1587213"/>
                </a:cubicBezTo>
                <a:cubicBezTo>
                  <a:pt x="655205" y="1587178"/>
                  <a:pt x="648721" y="1587144"/>
                  <a:pt x="644782" y="1592880"/>
                </a:cubicBezTo>
                <a:cubicBezTo>
                  <a:pt x="641217" y="1596659"/>
                  <a:pt x="639262" y="1596281"/>
                  <a:pt x="636959" y="1591369"/>
                </a:cubicBezTo>
                <a:lnTo>
                  <a:pt x="634159" y="1589664"/>
                </a:lnTo>
                <a:lnTo>
                  <a:pt x="626784" y="1593377"/>
                </a:lnTo>
                <a:cubicBezTo>
                  <a:pt x="622314" y="1595545"/>
                  <a:pt x="620022" y="1601076"/>
                  <a:pt x="614457" y="1602118"/>
                </a:cubicBezTo>
                <a:cubicBezTo>
                  <a:pt x="615638" y="1596572"/>
                  <a:pt x="616804" y="1592138"/>
                  <a:pt x="617986" y="1586592"/>
                </a:cubicBezTo>
                <a:lnTo>
                  <a:pt x="617481" y="1581623"/>
                </a:lnTo>
                <a:lnTo>
                  <a:pt x="596882" y="1580381"/>
                </a:lnTo>
                <a:cubicBezTo>
                  <a:pt x="589542" y="1580587"/>
                  <a:pt x="585525" y="1576157"/>
                  <a:pt x="584455" y="1569047"/>
                </a:cubicBezTo>
                <a:cubicBezTo>
                  <a:pt x="584214" y="1568188"/>
                  <a:pt x="583733" y="1566471"/>
                  <a:pt x="584109" y="1564513"/>
                </a:cubicBezTo>
                <a:lnTo>
                  <a:pt x="581259" y="1560300"/>
                </a:lnTo>
                <a:lnTo>
                  <a:pt x="575033" y="1558761"/>
                </a:lnTo>
                <a:lnTo>
                  <a:pt x="572593" y="1561375"/>
                </a:lnTo>
                <a:cubicBezTo>
                  <a:pt x="572555" y="1562891"/>
                  <a:pt x="573097" y="1564823"/>
                  <a:pt x="573580" y="1566540"/>
                </a:cubicBezTo>
                <a:cubicBezTo>
                  <a:pt x="573685" y="1570216"/>
                  <a:pt x="574648" y="1573650"/>
                  <a:pt x="569744" y="1575952"/>
                </a:cubicBezTo>
                <a:cubicBezTo>
                  <a:pt x="562028" y="1578115"/>
                  <a:pt x="552760" y="1571453"/>
                  <a:pt x="552308" y="1563244"/>
                </a:cubicBezTo>
                <a:cubicBezTo>
                  <a:pt x="551586" y="1560668"/>
                  <a:pt x="552818" y="1558470"/>
                  <a:pt x="550381" y="1556375"/>
                </a:cubicBezTo>
                <a:cubicBezTo>
                  <a:pt x="547809" y="1557096"/>
                  <a:pt x="548532" y="1559672"/>
                  <a:pt x="547058" y="1561012"/>
                </a:cubicBezTo>
                <a:cubicBezTo>
                  <a:pt x="544216" y="1567366"/>
                  <a:pt x="540785" y="1568328"/>
                  <a:pt x="535670" y="1563280"/>
                </a:cubicBezTo>
                <a:cubicBezTo>
                  <a:pt x="528734" y="1555036"/>
                  <a:pt x="519948" y="1550091"/>
                  <a:pt x="511403" y="1546004"/>
                </a:cubicBezTo>
                <a:lnTo>
                  <a:pt x="505190" y="1541652"/>
                </a:lnTo>
                <a:lnTo>
                  <a:pt x="488096" y="1539617"/>
                </a:lnTo>
                <a:cubicBezTo>
                  <a:pt x="481996" y="1538982"/>
                  <a:pt x="475900" y="1538071"/>
                  <a:pt x="469821" y="1535769"/>
                </a:cubicBezTo>
                <a:cubicBezTo>
                  <a:pt x="462091" y="1532334"/>
                  <a:pt x="457691" y="1528941"/>
                  <a:pt x="460041" y="1518962"/>
                </a:cubicBezTo>
                <a:cubicBezTo>
                  <a:pt x="461306" y="1506744"/>
                  <a:pt x="452508" y="1499959"/>
                  <a:pt x="441334" y="1505377"/>
                </a:cubicBezTo>
                <a:cubicBezTo>
                  <a:pt x="432394" y="1509713"/>
                  <a:pt x="425746" y="1508515"/>
                  <a:pt x="418030" y="1503968"/>
                </a:cubicBezTo>
                <a:cubicBezTo>
                  <a:pt x="413646" y="1499463"/>
                  <a:pt x="409205" y="1499406"/>
                  <a:pt x="403596" y="1503784"/>
                </a:cubicBezTo>
                <a:cubicBezTo>
                  <a:pt x="397973" y="1509273"/>
                  <a:pt x="391297" y="1510300"/>
                  <a:pt x="384678" y="1506880"/>
                </a:cubicBezTo>
                <a:cubicBezTo>
                  <a:pt x="380250" y="1505711"/>
                  <a:pt x="374741" y="1502304"/>
                  <a:pt x="370299" y="1502248"/>
                </a:cubicBezTo>
                <a:cubicBezTo>
                  <a:pt x="363637" y="1502163"/>
                  <a:pt x="361458" y="1498799"/>
                  <a:pt x="360419" y="1493224"/>
                </a:cubicBezTo>
                <a:cubicBezTo>
                  <a:pt x="357230" y="1482062"/>
                  <a:pt x="355024" y="1480921"/>
                  <a:pt x="343834" y="1487452"/>
                </a:cubicBezTo>
                <a:cubicBezTo>
                  <a:pt x="337116" y="1491815"/>
                  <a:pt x="330383" y="1497290"/>
                  <a:pt x="322582" y="1499415"/>
                </a:cubicBezTo>
                <a:cubicBezTo>
                  <a:pt x="322597" y="1498303"/>
                  <a:pt x="321486" y="1498289"/>
                  <a:pt x="321500" y="1497177"/>
                </a:cubicBezTo>
                <a:cubicBezTo>
                  <a:pt x="331677" y="1482849"/>
                  <a:pt x="331677" y="1482849"/>
                  <a:pt x="322993" y="1467168"/>
                </a:cubicBezTo>
                <a:cubicBezTo>
                  <a:pt x="321911" y="1464930"/>
                  <a:pt x="320829" y="1462691"/>
                  <a:pt x="319733" y="1461566"/>
                </a:cubicBezTo>
                <a:cubicBezTo>
                  <a:pt x="311091" y="1442549"/>
                  <a:pt x="297809" y="1439042"/>
                  <a:pt x="278819" y="1447698"/>
                </a:cubicBezTo>
                <a:cubicBezTo>
                  <a:pt x="268756" y="1453130"/>
                  <a:pt x="262136" y="1449709"/>
                  <a:pt x="261167" y="1438575"/>
                </a:cubicBezTo>
                <a:cubicBezTo>
                  <a:pt x="260128" y="1433002"/>
                  <a:pt x="260199" y="1427442"/>
                  <a:pt x="261380" y="1421896"/>
                </a:cubicBezTo>
                <a:cubicBezTo>
                  <a:pt x="264910" y="1406370"/>
                  <a:pt x="279401" y="1402106"/>
                  <a:pt x="290377" y="1412256"/>
                </a:cubicBezTo>
                <a:cubicBezTo>
                  <a:pt x="299160" y="1420153"/>
                  <a:pt x="308001" y="1423602"/>
                  <a:pt x="317965" y="1425954"/>
                </a:cubicBezTo>
                <a:cubicBezTo>
                  <a:pt x="327945" y="1427193"/>
                  <a:pt x="336785" y="1430643"/>
                  <a:pt x="343348" y="1438512"/>
                </a:cubicBezTo>
                <a:cubicBezTo>
                  <a:pt x="353172" y="1451982"/>
                  <a:pt x="358709" y="1453165"/>
                  <a:pt x="371065" y="1442201"/>
                </a:cubicBezTo>
                <a:cubicBezTo>
                  <a:pt x="380032" y="1435642"/>
                  <a:pt x="387834" y="1433518"/>
                  <a:pt x="398909" y="1435882"/>
                </a:cubicBezTo>
                <a:cubicBezTo>
                  <a:pt x="418853" y="1439474"/>
                  <a:pt x="437616" y="1448611"/>
                  <a:pt x="456435" y="1453299"/>
                </a:cubicBezTo>
                <a:cubicBezTo>
                  <a:pt x="473034" y="1457959"/>
                  <a:pt x="489689" y="1458171"/>
                  <a:pt x="504251" y="1448347"/>
                </a:cubicBezTo>
                <a:cubicBezTo>
                  <a:pt x="512109" y="1441775"/>
                  <a:pt x="516522" y="1444056"/>
                  <a:pt x="523099" y="1450812"/>
                </a:cubicBezTo>
                <a:lnTo>
                  <a:pt x="525571" y="1452923"/>
                </a:lnTo>
                <a:lnTo>
                  <a:pt x="526745" y="1449429"/>
                </a:lnTo>
                <a:cubicBezTo>
                  <a:pt x="528879" y="1447557"/>
                  <a:pt x="532094" y="1446655"/>
                  <a:pt x="536193" y="1446431"/>
                </a:cubicBezTo>
                <a:cubicBezTo>
                  <a:pt x="542436" y="1445607"/>
                  <a:pt x="546829" y="1448080"/>
                  <a:pt x="551945" y="1453129"/>
                </a:cubicBezTo>
                <a:cubicBezTo>
                  <a:pt x="566192" y="1467656"/>
                  <a:pt x="583900" y="1474731"/>
                  <a:pt x="604824" y="1473493"/>
                </a:cubicBezTo>
                <a:cubicBezTo>
                  <a:pt x="622560" y="1474076"/>
                  <a:pt x="622560" y="1474076"/>
                  <a:pt x="614313" y="1457865"/>
                </a:cubicBezTo>
                <a:cubicBezTo>
                  <a:pt x="609949" y="1448900"/>
                  <a:pt x="610460" y="1444127"/>
                  <a:pt x="617213" y="1438527"/>
                </a:cubicBezTo>
                <a:cubicBezTo>
                  <a:pt x="623399" y="1450686"/>
                  <a:pt x="626693" y="1452541"/>
                  <a:pt x="639795" y="1449793"/>
                </a:cubicBezTo>
                <a:cubicBezTo>
                  <a:pt x="648369" y="1447388"/>
                  <a:pt x="657078" y="1442166"/>
                  <a:pt x="665488" y="1449069"/>
                </a:cubicBezTo>
                <a:cubicBezTo>
                  <a:pt x="665729" y="1449928"/>
                  <a:pt x="666587" y="1449688"/>
                  <a:pt x="667443" y="1449447"/>
                </a:cubicBezTo>
                <a:cubicBezTo>
                  <a:pt x="676769" y="1443127"/>
                  <a:pt x="679747" y="1433956"/>
                  <a:pt x="677473" y="1422553"/>
                </a:cubicBezTo>
                <a:cubicBezTo>
                  <a:pt x="675787" y="1416543"/>
                  <a:pt x="674101" y="1410532"/>
                  <a:pt x="680239" y="1406032"/>
                </a:cubicBezTo>
                <a:cubicBezTo>
                  <a:pt x="680856" y="1404933"/>
                  <a:pt x="682946" y="1402495"/>
                  <a:pt x="683668" y="1405070"/>
                </a:cubicBezTo>
                <a:cubicBezTo>
                  <a:pt x="686452" y="1411698"/>
                  <a:pt x="692695" y="1410875"/>
                  <a:pt x="698562" y="1412008"/>
                </a:cubicBezTo>
                <a:cubicBezTo>
                  <a:pt x="705286" y="1412900"/>
                  <a:pt x="709920" y="1416231"/>
                  <a:pt x="710989" y="1423341"/>
                </a:cubicBezTo>
                <a:cubicBezTo>
                  <a:pt x="712299" y="1431309"/>
                  <a:pt x="717415" y="1436358"/>
                  <a:pt x="725237" y="1437869"/>
                </a:cubicBezTo>
                <a:cubicBezTo>
                  <a:pt x="732443" y="1440479"/>
                  <a:pt x="737722" y="1436220"/>
                  <a:pt x="742520" y="1430244"/>
                </a:cubicBezTo>
                <a:cubicBezTo>
                  <a:pt x="746220" y="1423649"/>
                  <a:pt x="748898" y="1426602"/>
                  <a:pt x="750343" y="1431754"/>
                </a:cubicBezTo>
                <a:cubicBezTo>
                  <a:pt x="752510" y="1439482"/>
                  <a:pt x="757520" y="1440855"/>
                  <a:pt x="763897" y="1437215"/>
                </a:cubicBezTo>
                <a:cubicBezTo>
                  <a:pt x="765612" y="1436734"/>
                  <a:pt x="767327" y="1436253"/>
                  <a:pt x="768801" y="1434913"/>
                </a:cubicBezTo>
                <a:cubicBezTo>
                  <a:pt x="776036" y="1431032"/>
                  <a:pt x="782279" y="1430206"/>
                  <a:pt x="788116" y="1437832"/>
                </a:cubicBezTo>
                <a:cubicBezTo>
                  <a:pt x="794571" y="1444357"/>
                  <a:pt x="803492" y="1446486"/>
                  <a:pt x="811450" y="1445181"/>
                </a:cubicBezTo>
                <a:cubicBezTo>
                  <a:pt x="817933" y="1445214"/>
                  <a:pt x="824792" y="1443290"/>
                  <a:pt x="820428" y="1434326"/>
                </a:cubicBezTo>
                <a:cubicBezTo>
                  <a:pt x="819706" y="1431750"/>
                  <a:pt x="819600" y="1428076"/>
                  <a:pt x="819735" y="1425259"/>
                </a:cubicBezTo>
                <a:cubicBezTo>
                  <a:pt x="818049" y="1419248"/>
                  <a:pt x="818936" y="1412517"/>
                  <a:pt x="814061" y="1408326"/>
                </a:cubicBezTo>
                <a:cubicBezTo>
                  <a:pt x="807900" y="1404497"/>
                  <a:pt x="804192" y="1399518"/>
                  <a:pt x="801572" y="1393884"/>
                </a:cubicBezTo>
                <a:lnTo>
                  <a:pt x="799737" y="1388231"/>
                </a:lnTo>
                <a:lnTo>
                  <a:pt x="794641" y="1384487"/>
                </a:lnTo>
                <a:cubicBezTo>
                  <a:pt x="792426" y="1383902"/>
                  <a:pt x="789925" y="1384148"/>
                  <a:pt x="787134" y="1385225"/>
                </a:cubicBezTo>
                <a:cubicBezTo>
                  <a:pt x="779320" y="1388462"/>
                  <a:pt x="770422" y="1389460"/>
                  <a:pt x="761582" y="1386011"/>
                </a:cubicBezTo>
                <a:cubicBezTo>
                  <a:pt x="735047" y="1376776"/>
                  <a:pt x="705095" y="1374169"/>
                  <a:pt x="678588" y="1362710"/>
                </a:cubicBezTo>
                <a:cubicBezTo>
                  <a:pt x="669762" y="1358149"/>
                  <a:pt x="660893" y="1356923"/>
                  <a:pt x="651954" y="1361258"/>
                </a:cubicBezTo>
                <a:cubicBezTo>
                  <a:pt x="632978" y="1368801"/>
                  <a:pt x="627440" y="1367619"/>
                  <a:pt x="615440" y="1350783"/>
                </a:cubicBezTo>
                <a:cubicBezTo>
                  <a:pt x="611082" y="1344054"/>
                  <a:pt x="605587" y="1339536"/>
                  <a:pt x="598925" y="1339451"/>
                </a:cubicBezTo>
                <a:cubicBezTo>
                  <a:pt x="575622" y="1338042"/>
                  <a:pt x="554638" y="1328878"/>
                  <a:pt x="533627" y="1321936"/>
                </a:cubicBezTo>
                <a:cubicBezTo>
                  <a:pt x="514835" y="1315023"/>
                  <a:pt x="496030" y="1309223"/>
                  <a:pt x="476001" y="1312305"/>
                </a:cubicBezTo>
                <a:cubicBezTo>
                  <a:pt x="468214" y="1313317"/>
                  <a:pt x="463801" y="1311036"/>
                  <a:pt x="460541" y="1305435"/>
                </a:cubicBezTo>
                <a:cubicBezTo>
                  <a:pt x="456185" y="1298706"/>
                  <a:pt x="450732" y="1290852"/>
                  <a:pt x="441821" y="1292962"/>
                </a:cubicBezTo>
                <a:cubicBezTo>
                  <a:pt x="422888" y="1297169"/>
                  <a:pt x="407443" y="1289188"/>
                  <a:pt x="394289" y="1275674"/>
                </a:cubicBezTo>
                <a:cubicBezTo>
                  <a:pt x="374542" y="1256515"/>
                  <a:pt x="350200" y="1249532"/>
                  <a:pt x="323452" y="1256976"/>
                </a:cubicBezTo>
                <a:cubicBezTo>
                  <a:pt x="313430" y="1259073"/>
                  <a:pt x="310127" y="1256806"/>
                  <a:pt x="310254" y="1246798"/>
                </a:cubicBezTo>
                <a:cubicBezTo>
                  <a:pt x="310298" y="1243462"/>
                  <a:pt x="310340" y="1240127"/>
                  <a:pt x="309258" y="1237888"/>
                </a:cubicBezTo>
                <a:cubicBezTo>
                  <a:pt x="295121" y="1214353"/>
                  <a:pt x="280970" y="1191929"/>
                  <a:pt x="251061" y="1185988"/>
                </a:cubicBezTo>
                <a:cubicBezTo>
                  <a:pt x="244413" y="1184791"/>
                  <a:pt x="245565" y="1181469"/>
                  <a:pt x="247844" y="1177049"/>
                </a:cubicBezTo>
                <a:cubicBezTo>
                  <a:pt x="248982" y="1174839"/>
                  <a:pt x="251231" y="1172644"/>
                  <a:pt x="253480" y="1170448"/>
                </a:cubicBezTo>
                <a:cubicBezTo>
                  <a:pt x="257979" y="1166057"/>
                  <a:pt x="262462" y="1162778"/>
                  <a:pt x="258106" y="1156049"/>
                </a:cubicBezTo>
                <a:cubicBezTo>
                  <a:pt x="254860" y="1149335"/>
                  <a:pt x="249251" y="1153711"/>
                  <a:pt x="243686" y="1154753"/>
                </a:cubicBezTo>
                <a:cubicBezTo>
                  <a:pt x="232539" y="1157947"/>
                  <a:pt x="220282" y="1161128"/>
                  <a:pt x="211485" y="1154343"/>
                </a:cubicBezTo>
                <a:cubicBezTo>
                  <a:pt x="200480" y="1146417"/>
                  <a:pt x="194886" y="1149682"/>
                  <a:pt x="187000" y="1158479"/>
                </a:cubicBezTo>
                <a:cubicBezTo>
                  <a:pt x="184751" y="1160675"/>
                  <a:pt x="182502" y="1162870"/>
                  <a:pt x="179157" y="1163940"/>
                </a:cubicBezTo>
                <a:cubicBezTo>
                  <a:pt x="175784" y="1167234"/>
                  <a:pt x="172437" y="1168303"/>
                  <a:pt x="168053" y="1163799"/>
                </a:cubicBezTo>
                <a:cubicBezTo>
                  <a:pt x="164765" y="1160419"/>
                  <a:pt x="164821" y="1155972"/>
                  <a:pt x="168195" y="1152679"/>
                </a:cubicBezTo>
                <a:cubicBezTo>
                  <a:pt x="171583" y="1148273"/>
                  <a:pt x="172750" y="1143839"/>
                  <a:pt x="177233" y="1140560"/>
                </a:cubicBezTo>
                <a:cubicBezTo>
                  <a:pt x="179468" y="1139476"/>
                  <a:pt x="181704" y="1138392"/>
                  <a:pt x="180635" y="1135043"/>
                </a:cubicBezTo>
                <a:cubicBezTo>
                  <a:pt x="179553" y="1132804"/>
                  <a:pt x="176208" y="1133874"/>
                  <a:pt x="173988" y="1133846"/>
                </a:cubicBezTo>
                <a:cubicBezTo>
                  <a:pt x="170657" y="1133803"/>
                  <a:pt x="168436" y="1133775"/>
                  <a:pt x="166186" y="1135971"/>
                </a:cubicBezTo>
                <a:cubicBezTo>
                  <a:pt x="163938" y="1138166"/>
                  <a:pt x="161718" y="1138137"/>
                  <a:pt x="159524" y="1135885"/>
                </a:cubicBezTo>
                <a:cubicBezTo>
                  <a:pt x="147467" y="1123498"/>
                  <a:pt x="133103" y="1117755"/>
                  <a:pt x="116433" y="1118654"/>
                </a:cubicBezTo>
                <a:cubicBezTo>
                  <a:pt x="108646" y="1119667"/>
                  <a:pt x="100874" y="1119567"/>
                  <a:pt x="93115" y="1118357"/>
                </a:cubicBezTo>
                <a:cubicBezTo>
                  <a:pt x="88675" y="1118300"/>
                  <a:pt x="82012" y="1118215"/>
                  <a:pt x="79862" y="1112627"/>
                </a:cubicBezTo>
                <a:cubicBezTo>
                  <a:pt x="78809" y="1108165"/>
                  <a:pt x="84402" y="1104900"/>
                  <a:pt x="87777" y="1101606"/>
                </a:cubicBezTo>
                <a:cubicBezTo>
                  <a:pt x="90026" y="1099411"/>
                  <a:pt x="92260" y="1098327"/>
                  <a:pt x="94510" y="1096131"/>
                </a:cubicBezTo>
                <a:cubicBezTo>
                  <a:pt x="96758" y="1093935"/>
                  <a:pt x="102339" y="1091782"/>
                  <a:pt x="100175" y="1087306"/>
                </a:cubicBezTo>
                <a:cubicBezTo>
                  <a:pt x="99121" y="1082844"/>
                  <a:pt x="93569" y="1082774"/>
                  <a:pt x="89114" y="1083829"/>
                </a:cubicBezTo>
                <a:cubicBezTo>
                  <a:pt x="79120" y="1083701"/>
                  <a:pt x="71376" y="1081378"/>
                  <a:pt x="61440" y="1076803"/>
                </a:cubicBezTo>
                <a:cubicBezTo>
                  <a:pt x="39374" y="1065401"/>
                  <a:pt x="27089" y="1070804"/>
                  <a:pt x="17923" y="1092931"/>
                </a:cubicBezTo>
                <a:cubicBezTo>
                  <a:pt x="14478" y="1101784"/>
                  <a:pt x="8870" y="1106161"/>
                  <a:pt x="0" y="1104936"/>
                </a:cubicBezTo>
                <a:cubicBezTo>
                  <a:pt x="270" y="1083808"/>
                  <a:pt x="525" y="1063793"/>
                  <a:pt x="795" y="1042665"/>
                </a:cubicBezTo>
                <a:cubicBezTo>
                  <a:pt x="16354" y="1041752"/>
                  <a:pt x="19756" y="1036234"/>
                  <a:pt x="15442" y="1026170"/>
                </a:cubicBezTo>
                <a:cubicBezTo>
                  <a:pt x="14374" y="1022820"/>
                  <a:pt x="9961" y="1020539"/>
                  <a:pt x="12224" y="1017231"/>
                </a:cubicBezTo>
                <a:cubicBezTo>
                  <a:pt x="15598" y="1013937"/>
                  <a:pt x="20025" y="1015106"/>
                  <a:pt x="23341" y="1016262"/>
                </a:cubicBezTo>
                <a:cubicBezTo>
                  <a:pt x="26673" y="1016304"/>
                  <a:pt x="28879" y="1017444"/>
                  <a:pt x="31086" y="1018585"/>
                </a:cubicBezTo>
                <a:cubicBezTo>
                  <a:pt x="37720" y="1020893"/>
                  <a:pt x="41066" y="1019824"/>
                  <a:pt x="42275" y="1012054"/>
                </a:cubicBezTo>
                <a:cubicBezTo>
                  <a:pt x="43442" y="1007620"/>
                  <a:pt x="46859" y="1000991"/>
                  <a:pt x="52367" y="1004398"/>
                </a:cubicBezTo>
                <a:cubicBezTo>
                  <a:pt x="60097" y="1007832"/>
                  <a:pt x="67870" y="1007931"/>
                  <a:pt x="75629" y="1009142"/>
                </a:cubicBezTo>
                <a:cubicBezTo>
                  <a:pt x="82277" y="1010340"/>
                  <a:pt x="90021" y="1012663"/>
                  <a:pt x="97822" y="1010538"/>
                </a:cubicBezTo>
                <a:cubicBezTo>
                  <a:pt x="104512" y="1008398"/>
                  <a:pt x="112313" y="1006273"/>
                  <a:pt x="106903" y="995084"/>
                </a:cubicBezTo>
                <a:cubicBezTo>
                  <a:pt x="104725" y="991719"/>
                  <a:pt x="106974" y="989524"/>
                  <a:pt x="111429" y="988468"/>
                </a:cubicBezTo>
                <a:cubicBezTo>
                  <a:pt x="128085" y="988680"/>
                  <a:pt x="133580" y="993199"/>
                  <a:pt x="134478" y="1009893"/>
                </a:cubicBezTo>
                <a:cubicBezTo>
                  <a:pt x="134408" y="1015453"/>
                  <a:pt x="135460" y="1019915"/>
                  <a:pt x="139874" y="1022196"/>
                </a:cubicBezTo>
                <a:cubicBezTo>
                  <a:pt x="147603" y="1025630"/>
                  <a:pt x="155348" y="1027953"/>
                  <a:pt x="164259" y="1025842"/>
                </a:cubicBezTo>
                <a:cubicBezTo>
                  <a:pt x="166480" y="1025871"/>
                  <a:pt x="167647" y="1021437"/>
                  <a:pt x="166565" y="1019198"/>
                </a:cubicBezTo>
                <a:cubicBezTo>
                  <a:pt x="166607" y="1015863"/>
                  <a:pt x="166664" y="1011415"/>
                  <a:pt x="168913" y="1009220"/>
                </a:cubicBezTo>
                <a:cubicBezTo>
                  <a:pt x="172287" y="1005926"/>
                  <a:pt x="176827" y="998199"/>
                  <a:pt x="180073" y="1004913"/>
                </a:cubicBezTo>
                <a:cubicBezTo>
                  <a:pt x="188801" y="1017258"/>
                  <a:pt x="199904" y="1017399"/>
                  <a:pt x="212118" y="1017555"/>
                </a:cubicBezTo>
                <a:cubicBezTo>
                  <a:pt x="218766" y="1018753"/>
                  <a:pt x="225414" y="1019949"/>
                  <a:pt x="230895" y="1025580"/>
                </a:cubicBezTo>
                <a:cubicBezTo>
                  <a:pt x="251737" y="1045865"/>
                  <a:pt x="268407" y="1044965"/>
                  <a:pt x="284264" y="1020700"/>
                </a:cubicBezTo>
                <a:cubicBezTo>
                  <a:pt x="288790" y="1014084"/>
                  <a:pt x="294370" y="1011932"/>
                  <a:pt x="299837" y="1018674"/>
                </a:cubicBezTo>
                <a:cubicBezTo>
                  <a:pt x="312991" y="1032187"/>
                  <a:pt x="329590" y="1036848"/>
                  <a:pt x="347341" y="1038186"/>
                </a:cubicBezTo>
                <a:cubicBezTo>
                  <a:pt x="356210" y="1039411"/>
                  <a:pt x="365107" y="1038413"/>
                  <a:pt x="375086" y="1039652"/>
                </a:cubicBezTo>
                <a:cubicBezTo>
                  <a:pt x="391714" y="1042088"/>
                  <a:pt x="406148" y="1042273"/>
                  <a:pt x="413066" y="1022342"/>
                </a:cubicBezTo>
                <a:cubicBezTo>
                  <a:pt x="412966" y="1030126"/>
                  <a:pt x="411785" y="1035672"/>
                  <a:pt x="415031" y="1042385"/>
                </a:cubicBezTo>
                <a:cubicBezTo>
                  <a:pt x="418248" y="1051324"/>
                  <a:pt x="425978" y="1054759"/>
                  <a:pt x="433752" y="1054858"/>
                </a:cubicBezTo>
                <a:cubicBezTo>
                  <a:pt x="442648" y="1053859"/>
                  <a:pt x="437195" y="1046005"/>
                  <a:pt x="438363" y="1041570"/>
                </a:cubicBezTo>
                <a:cubicBezTo>
                  <a:pt x="439558" y="1034913"/>
                  <a:pt x="444056" y="1030522"/>
                  <a:pt x="450676" y="1033943"/>
                </a:cubicBezTo>
                <a:cubicBezTo>
                  <a:pt x="459502" y="1038504"/>
                  <a:pt x="467274" y="1038603"/>
                  <a:pt x="477282" y="1037619"/>
                </a:cubicBezTo>
                <a:cubicBezTo>
                  <a:pt x="489539" y="1034438"/>
                  <a:pt x="501753" y="1034594"/>
                  <a:pt x="512743" y="1043631"/>
                </a:cubicBezTo>
                <a:cubicBezTo>
                  <a:pt x="519334" y="1049276"/>
                  <a:pt x="526011" y="1048250"/>
                  <a:pt x="531634" y="1042760"/>
                </a:cubicBezTo>
                <a:cubicBezTo>
                  <a:pt x="535007" y="1039467"/>
                  <a:pt x="538381" y="1036173"/>
                  <a:pt x="540629" y="1033977"/>
                </a:cubicBezTo>
                <a:cubicBezTo>
                  <a:pt x="546238" y="1029600"/>
                  <a:pt x="549669" y="1021859"/>
                  <a:pt x="556302" y="1024168"/>
                </a:cubicBezTo>
                <a:cubicBezTo>
                  <a:pt x="562936" y="1026477"/>
                  <a:pt x="561727" y="1034246"/>
                  <a:pt x="561656" y="1039806"/>
                </a:cubicBezTo>
                <a:cubicBezTo>
                  <a:pt x="561585" y="1045366"/>
                  <a:pt x="566054" y="1043199"/>
                  <a:pt x="569372" y="1044353"/>
                </a:cubicBezTo>
                <a:cubicBezTo>
                  <a:pt x="572703" y="1044396"/>
                  <a:pt x="576034" y="1044439"/>
                  <a:pt x="574981" y="1039977"/>
                </a:cubicBezTo>
                <a:cubicBezTo>
                  <a:pt x="572915" y="1027717"/>
                  <a:pt x="579621" y="1024466"/>
                  <a:pt x="589628" y="1023480"/>
                </a:cubicBezTo>
                <a:cubicBezTo>
                  <a:pt x="599635" y="1022496"/>
                  <a:pt x="600802" y="1018062"/>
                  <a:pt x="594240" y="1010194"/>
                </a:cubicBezTo>
                <a:cubicBezTo>
                  <a:pt x="593157" y="1007955"/>
                  <a:pt x="589840" y="1006800"/>
                  <a:pt x="586523" y="1005646"/>
                </a:cubicBezTo>
                <a:cubicBezTo>
                  <a:pt x="557824" y="991935"/>
                  <a:pt x="526820" y="984867"/>
                  <a:pt x="494661" y="981120"/>
                </a:cubicBezTo>
                <a:cubicBezTo>
                  <a:pt x="469165" y="977458"/>
                  <a:pt x="445918" y="971601"/>
                  <a:pt x="425035" y="954653"/>
                </a:cubicBezTo>
                <a:cubicBezTo>
                  <a:pt x="412947" y="944490"/>
                  <a:pt x="404234" y="931032"/>
                  <a:pt x="396647" y="916478"/>
                </a:cubicBezTo>
                <a:cubicBezTo>
                  <a:pt x="388704" y="929723"/>
                  <a:pt x="383138" y="930764"/>
                  <a:pt x="372176" y="919503"/>
                </a:cubicBezTo>
                <a:cubicBezTo>
                  <a:pt x="368888" y="916124"/>
                  <a:pt x="366737" y="910536"/>
                  <a:pt x="367919" y="904990"/>
                </a:cubicBezTo>
                <a:cubicBezTo>
                  <a:pt x="369156" y="894996"/>
                  <a:pt x="361427" y="891561"/>
                  <a:pt x="353668" y="890350"/>
                </a:cubicBezTo>
                <a:cubicBezTo>
                  <a:pt x="345924" y="888028"/>
                  <a:pt x="342522" y="893545"/>
                  <a:pt x="339120" y="899063"/>
                </a:cubicBezTo>
                <a:cubicBezTo>
                  <a:pt x="336829" y="904594"/>
                  <a:pt x="336744" y="911266"/>
                  <a:pt x="329996" y="917852"/>
                </a:cubicBezTo>
                <a:cubicBezTo>
                  <a:pt x="333497" y="904551"/>
                  <a:pt x="326878" y="901130"/>
                  <a:pt x="318023" y="898794"/>
                </a:cubicBezTo>
                <a:cubicBezTo>
                  <a:pt x="310265" y="897582"/>
                  <a:pt x="301453" y="891909"/>
                  <a:pt x="302649" y="885251"/>
                </a:cubicBezTo>
                <a:cubicBezTo>
                  <a:pt x="305025" y="873048"/>
                  <a:pt x="306292" y="860830"/>
                  <a:pt x="314191" y="850922"/>
                </a:cubicBezTo>
                <a:cubicBezTo>
                  <a:pt x="318704" y="845418"/>
                  <a:pt x="323159" y="844363"/>
                  <a:pt x="330918" y="845574"/>
                </a:cubicBezTo>
                <a:cubicBezTo>
                  <a:pt x="336442" y="847868"/>
                  <a:pt x="338634" y="850121"/>
                  <a:pt x="337438" y="856779"/>
                </a:cubicBezTo>
                <a:cubicBezTo>
                  <a:pt x="337382" y="861227"/>
                  <a:pt x="340684" y="863494"/>
                  <a:pt x="344015" y="863536"/>
                </a:cubicBezTo>
                <a:cubicBezTo>
                  <a:pt x="357354" y="862594"/>
                  <a:pt x="365041" y="869364"/>
                  <a:pt x="372715" y="877248"/>
                </a:cubicBezTo>
                <a:cubicBezTo>
                  <a:pt x="380402" y="884018"/>
                  <a:pt x="389256" y="886355"/>
                  <a:pt x="397129" y="878671"/>
                </a:cubicBezTo>
                <a:cubicBezTo>
                  <a:pt x="402751" y="873182"/>
                  <a:pt x="404943" y="875434"/>
                  <a:pt x="403748" y="882092"/>
                </a:cubicBezTo>
                <a:cubicBezTo>
                  <a:pt x="403692" y="886540"/>
                  <a:pt x="405898" y="887679"/>
                  <a:pt x="410310" y="889960"/>
                </a:cubicBezTo>
                <a:cubicBezTo>
                  <a:pt x="429102" y="896872"/>
                  <a:pt x="449089" y="897128"/>
                  <a:pt x="468050" y="890697"/>
                </a:cubicBezTo>
                <a:cubicBezTo>
                  <a:pt x="478100" y="886376"/>
                  <a:pt x="488093" y="886504"/>
                  <a:pt x="498058" y="888854"/>
                </a:cubicBezTo>
                <a:cubicBezTo>
                  <a:pt x="506913" y="891191"/>
                  <a:pt x="514614" y="896851"/>
                  <a:pt x="521206" y="902496"/>
                </a:cubicBezTo>
                <a:cubicBezTo>
                  <a:pt x="524494" y="905874"/>
                  <a:pt x="526658" y="910350"/>
                  <a:pt x="532252" y="907085"/>
                </a:cubicBezTo>
                <a:cubicBezTo>
                  <a:pt x="537847" y="903820"/>
                  <a:pt x="537904" y="899372"/>
                  <a:pt x="536864" y="893798"/>
                </a:cubicBezTo>
                <a:cubicBezTo>
                  <a:pt x="535811" y="889336"/>
                  <a:pt x="533632" y="885972"/>
                  <a:pt x="534799" y="881538"/>
                </a:cubicBezTo>
                <a:cubicBezTo>
                  <a:pt x="534956" y="869307"/>
                  <a:pt x="529474" y="863676"/>
                  <a:pt x="518399" y="861310"/>
                </a:cubicBezTo>
                <a:cubicBezTo>
                  <a:pt x="498469" y="856608"/>
                  <a:pt x="480775" y="850821"/>
                  <a:pt x="461983" y="843909"/>
                </a:cubicBezTo>
                <a:cubicBezTo>
                  <a:pt x="450950" y="838207"/>
                  <a:pt x="449911" y="832633"/>
                  <a:pt x="457797" y="823837"/>
                </a:cubicBezTo>
                <a:cubicBezTo>
                  <a:pt x="458908" y="823851"/>
                  <a:pt x="458921" y="822738"/>
                  <a:pt x="458936" y="821627"/>
                </a:cubicBezTo>
                <a:cubicBezTo>
                  <a:pt x="461298" y="810535"/>
                  <a:pt x="469155" y="803962"/>
                  <a:pt x="476999" y="798501"/>
                </a:cubicBezTo>
                <a:cubicBezTo>
                  <a:pt x="482608" y="794125"/>
                  <a:pt x="484800" y="796377"/>
                  <a:pt x="485854" y="800839"/>
                </a:cubicBezTo>
                <a:cubicBezTo>
                  <a:pt x="487947" y="810875"/>
                  <a:pt x="482338" y="815252"/>
                  <a:pt x="473441" y="816250"/>
                </a:cubicBezTo>
                <a:cubicBezTo>
                  <a:pt x="475591" y="821838"/>
                  <a:pt x="478865" y="826329"/>
                  <a:pt x="484417" y="826400"/>
                </a:cubicBezTo>
                <a:cubicBezTo>
                  <a:pt x="487748" y="826443"/>
                  <a:pt x="488916" y="822009"/>
                  <a:pt x="490068" y="818688"/>
                </a:cubicBezTo>
                <a:cubicBezTo>
                  <a:pt x="494723" y="802064"/>
                  <a:pt x="499206" y="798785"/>
                  <a:pt x="515848" y="800108"/>
                </a:cubicBezTo>
                <a:cubicBezTo>
                  <a:pt x="531364" y="802531"/>
                  <a:pt x="548020" y="802743"/>
                  <a:pt x="563593" y="800718"/>
                </a:cubicBezTo>
                <a:cubicBezTo>
                  <a:pt x="584733" y="797651"/>
                  <a:pt x="589117" y="802155"/>
                  <a:pt x="585517" y="823241"/>
                </a:cubicBezTo>
                <a:cubicBezTo>
                  <a:pt x="585502" y="824352"/>
                  <a:pt x="585489" y="825465"/>
                  <a:pt x="585475" y="826576"/>
                </a:cubicBezTo>
                <a:cubicBezTo>
                  <a:pt x="584322" y="829898"/>
                  <a:pt x="580934" y="834304"/>
                  <a:pt x="586457" y="836598"/>
                </a:cubicBezTo>
                <a:cubicBezTo>
                  <a:pt x="591995" y="837781"/>
                  <a:pt x="597518" y="840076"/>
                  <a:pt x="600935" y="833447"/>
                </a:cubicBezTo>
                <a:cubicBezTo>
                  <a:pt x="603212" y="829027"/>
                  <a:pt x="605476" y="825719"/>
                  <a:pt x="606643" y="821285"/>
                </a:cubicBezTo>
                <a:cubicBezTo>
                  <a:pt x="611169" y="814670"/>
                  <a:pt x="615624" y="813615"/>
                  <a:pt x="622230" y="818148"/>
                </a:cubicBezTo>
                <a:cubicBezTo>
                  <a:pt x="628850" y="821568"/>
                  <a:pt x="627669" y="827114"/>
                  <a:pt x="623170" y="831505"/>
                </a:cubicBezTo>
                <a:cubicBezTo>
                  <a:pt x="622031" y="833715"/>
                  <a:pt x="620907" y="834813"/>
                  <a:pt x="619768" y="837023"/>
                </a:cubicBezTo>
                <a:cubicBezTo>
                  <a:pt x="617520" y="839218"/>
                  <a:pt x="617476" y="842555"/>
                  <a:pt x="619669" y="844806"/>
                </a:cubicBezTo>
                <a:cubicBezTo>
                  <a:pt x="622971" y="847073"/>
                  <a:pt x="624124" y="843751"/>
                  <a:pt x="626359" y="842667"/>
                </a:cubicBezTo>
                <a:cubicBezTo>
                  <a:pt x="630844" y="839388"/>
                  <a:pt x="634231" y="834983"/>
                  <a:pt x="636523" y="829452"/>
                </a:cubicBezTo>
                <a:cubicBezTo>
                  <a:pt x="644480" y="815095"/>
                  <a:pt x="651171" y="812956"/>
                  <a:pt x="665505" y="820924"/>
                </a:cubicBezTo>
                <a:cubicBezTo>
                  <a:pt x="672126" y="824345"/>
                  <a:pt x="678731" y="828878"/>
                  <a:pt x="685350" y="832298"/>
                </a:cubicBezTo>
                <a:cubicBezTo>
                  <a:pt x="689764" y="834580"/>
                  <a:pt x="695302" y="835761"/>
                  <a:pt x="699814" y="830258"/>
                </a:cubicBezTo>
                <a:cubicBezTo>
                  <a:pt x="705450" y="823657"/>
                  <a:pt x="708881" y="815916"/>
                  <a:pt x="719970" y="817170"/>
                </a:cubicBezTo>
                <a:cubicBezTo>
                  <a:pt x="726618" y="818366"/>
                  <a:pt x="731089" y="816199"/>
                  <a:pt x="736584" y="820718"/>
                </a:cubicBezTo>
                <a:cubicBezTo>
                  <a:pt x="764044" y="844423"/>
                  <a:pt x="795063" y="850379"/>
                  <a:pt x="829570" y="844147"/>
                </a:cubicBezTo>
                <a:cubicBezTo>
                  <a:pt x="835136" y="843106"/>
                  <a:pt x="839563" y="844274"/>
                  <a:pt x="843962" y="847666"/>
                </a:cubicBezTo>
                <a:cubicBezTo>
                  <a:pt x="853828" y="857802"/>
                  <a:pt x="866028" y="859069"/>
                  <a:pt x="879380" y="857015"/>
                </a:cubicBezTo>
                <a:cubicBezTo>
                  <a:pt x="898314" y="852808"/>
                  <a:pt x="915040" y="847460"/>
                  <a:pt x="931809" y="838777"/>
                </a:cubicBezTo>
                <a:cubicBezTo>
                  <a:pt x="939638" y="834428"/>
                  <a:pt x="947467" y="830079"/>
                  <a:pt x="956336" y="831304"/>
                </a:cubicBezTo>
                <a:cubicBezTo>
                  <a:pt x="985120" y="838345"/>
                  <a:pt x="1016210" y="838740"/>
                  <a:pt x="1042675" y="853536"/>
                </a:cubicBezTo>
                <a:cubicBezTo>
                  <a:pt x="1048184" y="856943"/>
                  <a:pt x="1052640" y="855887"/>
                  <a:pt x="1058248" y="851511"/>
                </a:cubicBezTo>
                <a:cubicBezTo>
                  <a:pt x="1060497" y="849315"/>
                  <a:pt x="1062746" y="847119"/>
                  <a:pt x="1064981" y="846035"/>
                </a:cubicBezTo>
                <a:cubicBezTo>
                  <a:pt x="1070547" y="844994"/>
                  <a:pt x="1069465" y="842756"/>
                  <a:pt x="1068397" y="839406"/>
                </a:cubicBezTo>
                <a:cubicBezTo>
                  <a:pt x="1066262" y="832705"/>
                  <a:pt x="1061863" y="829313"/>
                  <a:pt x="1055200" y="829229"/>
                </a:cubicBezTo>
                <a:cubicBezTo>
                  <a:pt x="1047428" y="829129"/>
                  <a:pt x="1044182" y="822415"/>
                  <a:pt x="1045378" y="815757"/>
                </a:cubicBezTo>
                <a:cubicBezTo>
                  <a:pt x="1046559" y="810211"/>
                  <a:pt x="1053193" y="812521"/>
                  <a:pt x="1057620" y="813689"/>
                </a:cubicBezTo>
                <a:cubicBezTo>
                  <a:pt x="1069806" y="816069"/>
                  <a:pt x="1073010" y="826119"/>
                  <a:pt x="1076227" y="835058"/>
                </a:cubicBezTo>
                <a:cubicBezTo>
                  <a:pt x="1091375" y="866390"/>
                  <a:pt x="1117896" y="876738"/>
                  <a:pt x="1149185" y="861567"/>
                </a:cubicBezTo>
                <a:cubicBezTo>
                  <a:pt x="1157000" y="858330"/>
                  <a:pt x="1164800" y="856205"/>
                  <a:pt x="1172559" y="857416"/>
                </a:cubicBezTo>
                <a:cubicBezTo>
                  <a:pt x="1178111" y="857487"/>
                  <a:pt x="1180318" y="858628"/>
                  <a:pt x="1180246" y="864187"/>
                </a:cubicBezTo>
                <a:cubicBezTo>
                  <a:pt x="1181230" y="874210"/>
                  <a:pt x="1184518" y="877587"/>
                  <a:pt x="1194553" y="874379"/>
                </a:cubicBezTo>
                <a:cubicBezTo>
                  <a:pt x="1213501" y="869060"/>
                  <a:pt x="1231268" y="869287"/>
                  <a:pt x="1250142" y="869527"/>
                </a:cubicBezTo>
                <a:cubicBezTo>
                  <a:pt x="1280109" y="871022"/>
                  <a:pt x="1307953" y="864704"/>
                  <a:pt x="1331553" y="842761"/>
                </a:cubicBezTo>
                <a:cubicBezTo>
                  <a:pt x="1331553" y="842761"/>
                  <a:pt x="1332650" y="843887"/>
                  <a:pt x="1332636" y="844999"/>
                </a:cubicBezTo>
                <a:cubicBezTo>
                  <a:pt x="1331483" y="848321"/>
                  <a:pt x="1329220" y="851628"/>
                  <a:pt x="1328052" y="856063"/>
                </a:cubicBezTo>
                <a:cubicBezTo>
                  <a:pt x="1325703" y="866041"/>
                  <a:pt x="1327868" y="870518"/>
                  <a:pt x="1337833" y="872869"/>
                </a:cubicBezTo>
                <a:cubicBezTo>
                  <a:pt x="1350019" y="875249"/>
                  <a:pt x="1353378" y="873068"/>
                  <a:pt x="1354645" y="860850"/>
                </a:cubicBezTo>
                <a:cubicBezTo>
                  <a:pt x="1354687" y="857514"/>
                  <a:pt x="1352551" y="850814"/>
                  <a:pt x="1359213" y="850899"/>
                </a:cubicBezTo>
                <a:cubicBezTo>
                  <a:pt x="1369221" y="849915"/>
                  <a:pt x="1375770" y="858895"/>
                  <a:pt x="1371215" y="867734"/>
                </a:cubicBezTo>
                <a:cubicBezTo>
                  <a:pt x="1367813" y="873251"/>
                  <a:pt x="1368881" y="876601"/>
                  <a:pt x="1375514" y="878910"/>
                </a:cubicBezTo>
                <a:cubicBezTo>
                  <a:pt x="1389878" y="884654"/>
                  <a:pt x="1404228" y="891511"/>
                  <a:pt x="1417439" y="900576"/>
                </a:cubicBezTo>
                <a:cubicBezTo>
                  <a:pt x="1428458" y="907389"/>
                  <a:pt x="1440658" y="908657"/>
                  <a:pt x="1452971" y="901030"/>
                </a:cubicBezTo>
                <a:cubicBezTo>
                  <a:pt x="1456345" y="897736"/>
                  <a:pt x="1460800" y="896681"/>
                  <a:pt x="1466351" y="896751"/>
                </a:cubicBezTo>
                <a:cubicBezTo>
                  <a:pt x="1475220" y="897976"/>
                  <a:pt x="1484089" y="899202"/>
                  <a:pt x="1492958" y="900427"/>
                </a:cubicBezTo>
                <a:cubicBezTo>
                  <a:pt x="1499620" y="900512"/>
                  <a:pt x="1505130" y="903919"/>
                  <a:pt x="1507251" y="911731"/>
                </a:cubicBezTo>
                <a:cubicBezTo>
                  <a:pt x="1508262" y="919528"/>
                  <a:pt x="1512689" y="920696"/>
                  <a:pt x="1519379" y="918558"/>
                </a:cubicBezTo>
                <a:cubicBezTo>
                  <a:pt x="1524946" y="917516"/>
                  <a:pt x="1531622" y="916490"/>
                  <a:pt x="1537187" y="915449"/>
                </a:cubicBezTo>
                <a:cubicBezTo>
                  <a:pt x="1550554" y="912283"/>
                  <a:pt x="1558427" y="904598"/>
                  <a:pt x="1560817" y="891282"/>
                </a:cubicBezTo>
                <a:cubicBezTo>
                  <a:pt x="1561984" y="886848"/>
                  <a:pt x="1562042" y="882401"/>
                  <a:pt x="1563208" y="877967"/>
                </a:cubicBezTo>
                <a:cubicBezTo>
                  <a:pt x="1566114" y="911369"/>
                  <a:pt x="1590472" y="917240"/>
                  <a:pt x="1615953" y="922013"/>
                </a:cubicBezTo>
                <a:cubicBezTo>
                  <a:pt x="1623697" y="924336"/>
                  <a:pt x="1629292" y="921071"/>
                  <a:pt x="1634900" y="916694"/>
                </a:cubicBezTo>
                <a:cubicBezTo>
                  <a:pt x="1640509" y="912317"/>
                  <a:pt x="1642800" y="906786"/>
                  <a:pt x="1640665" y="900085"/>
                </a:cubicBezTo>
                <a:cubicBezTo>
                  <a:pt x="1638515" y="894497"/>
                  <a:pt x="1632921" y="897762"/>
                  <a:pt x="1628479" y="897706"/>
                </a:cubicBezTo>
                <a:cubicBezTo>
                  <a:pt x="1625147" y="897663"/>
                  <a:pt x="1619582" y="898704"/>
                  <a:pt x="1618542" y="893130"/>
                </a:cubicBezTo>
                <a:cubicBezTo>
                  <a:pt x="1617488" y="888668"/>
                  <a:pt x="1619780" y="883137"/>
                  <a:pt x="1624250" y="880970"/>
                </a:cubicBezTo>
                <a:cubicBezTo>
                  <a:pt x="1628734" y="877689"/>
                  <a:pt x="1634286" y="877761"/>
                  <a:pt x="1638728" y="877818"/>
                </a:cubicBezTo>
                <a:cubicBezTo>
                  <a:pt x="1644279" y="877889"/>
                  <a:pt x="1649831" y="877960"/>
                  <a:pt x="1653219" y="873554"/>
                </a:cubicBezTo>
                <a:cubicBezTo>
                  <a:pt x="1647766" y="865700"/>
                  <a:pt x="1638926" y="862250"/>
                  <a:pt x="1631153" y="862151"/>
                </a:cubicBezTo>
                <a:cubicBezTo>
                  <a:pt x="1607864" y="859630"/>
                  <a:pt x="1586866" y="851577"/>
                  <a:pt x="1565869" y="843524"/>
                </a:cubicBezTo>
                <a:cubicBezTo>
                  <a:pt x="1551505" y="837780"/>
                  <a:pt x="1537070" y="837596"/>
                  <a:pt x="1522522" y="846308"/>
                </a:cubicBezTo>
                <a:cubicBezTo>
                  <a:pt x="1518038" y="849587"/>
                  <a:pt x="1513611" y="848419"/>
                  <a:pt x="1509226" y="843914"/>
                </a:cubicBezTo>
                <a:cubicBezTo>
                  <a:pt x="1501567" y="834919"/>
                  <a:pt x="1491645" y="829232"/>
                  <a:pt x="1481721" y="823544"/>
                </a:cubicBezTo>
                <a:cubicBezTo>
                  <a:pt x="1476199" y="821249"/>
                  <a:pt x="1470647" y="821179"/>
                  <a:pt x="1465052" y="824444"/>
                </a:cubicBezTo>
                <a:cubicBezTo>
                  <a:pt x="1453864" y="830974"/>
                  <a:pt x="1441621" y="833043"/>
                  <a:pt x="1429449" y="829551"/>
                </a:cubicBezTo>
                <a:cubicBezTo>
                  <a:pt x="1418388" y="826074"/>
                  <a:pt x="1407328" y="822596"/>
                  <a:pt x="1397377" y="819133"/>
                </a:cubicBezTo>
                <a:cubicBezTo>
                  <a:pt x="1389647" y="815698"/>
                  <a:pt x="1385191" y="816753"/>
                  <a:pt x="1383967" y="825635"/>
                </a:cubicBezTo>
                <a:cubicBezTo>
                  <a:pt x="1382787" y="831180"/>
                  <a:pt x="1380523" y="834488"/>
                  <a:pt x="1374971" y="834418"/>
                </a:cubicBezTo>
                <a:cubicBezTo>
                  <a:pt x="1362743" y="835374"/>
                  <a:pt x="1359483" y="829771"/>
                  <a:pt x="1362956" y="818694"/>
                </a:cubicBezTo>
                <a:cubicBezTo>
                  <a:pt x="1367595" y="803183"/>
                  <a:pt x="1364307" y="799805"/>
                  <a:pt x="1348763" y="799606"/>
                </a:cubicBezTo>
                <a:cubicBezTo>
                  <a:pt x="1338769" y="799479"/>
                  <a:pt x="1328762" y="800464"/>
                  <a:pt x="1319864" y="801462"/>
                </a:cubicBezTo>
                <a:cubicBezTo>
                  <a:pt x="1305429" y="801279"/>
                  <a:pt x="1292077" y="803332"/>
                  <a:pt x="1278823" y="797603"/>
                </a:cubicBezTo>
                <a:cubicBezTo>
                  <a:pt x="1271079" y="795279"/>
                  <a:pt x="1265570" y="791873"/>
                  <a:pt x="1267932" y="780782"/>
                </a:cubicBezTo>
                <a:cubicBezTo>
                  <a:pt x="1270253" y="773026"/>
                  <a:pt x="1265896" y="766298"/>
                  <a:pt x="1257013" y="766184"/>
                </a:cubicBezTo>
                <a:cubicBezTo>
                  <a:pt x="1229268" y="764719"/>
                  <a:pt x="1204967" y="754399"/>
                  <a:pt x="1180682" y="742967"/>
                </a:cubicBezTo>
                <a:cubicBezTo>
                  <a:pt x="1161905" y="734944"/>
                  <a:pt x="1150814" y="733690"/>
                  <a:pt x="1138360" y="752438"/>
                </a:cubicBezTo>
                <a:cubicBezTo>
                  <a:pt x="1137250" y="752424"/>
                  <a:pt x="1136140" y="752410"/>
                  <a:pt x="1136140" y="752410"/>
                </a:cubicBezTo>
                <a:cubicBezTo>
                  <a:pt x="1131740" y="749017"/>
                  <a:pt x="1137420" y="739080"/>
                  <a:pt x="1130758" y="738995"/>
                </a:cubicBezTo>
                <a:cubicBezTo>
                  <a:pt x="1125205" y="738924"/>
                  <a:pt x="1120679" y="745540"/>
                  <a:pt x="1117277" y="751057"/>
                </a:cubicBezTo>
                <a:cubicBezTo>
                  <a:pt x="1116153" y="752155"/>
                  <a:pt x="1115014" y="754364"/>
                  <a:pt x="1113889" y="755462"/>
                </a:cubicBezTo>
                <a:cubicBezTo>
                  <a:pt x="1109348" y="763189"/>
                  <a:pt x="1105918" y="770930"/>
                  <a:pt x="1103599" y="778687"/>
                </a:cubicBezTo>
                <a:cubicBezTo>
                  <a:pt x="1101307" y="784218"/>
                  <a:pt x="1096851" y="785273"/>
                  <a:pt x="1091328" y="782979"/>
                </a:cubicBezTo>
                <a:cubicBezTo>
                  <a:pt x="1088025" y="780712"/>
                  <a:pt x="1083626" y="777319"/>
                  <a:pt x="1085904" y="772900"/>
                </a:cubicBezTo>
                <a:cubicBezTo>
                  <a:pt x="1096081" y="758572"/>
                  <a:pt x="1090700" y="745157"/>
                  <a:pt x="1086428" y="731757"/>
                </a:cubicBezTo>
                <a:cubicBezTo>
                  <a:pt x="1084307" y="723944"/>
                  <a:pt x="1082128" y="720581"/>
                  <a:pt x="1075381" y="727168"/>
                </a:cubicBezTo>
                <a:cubicBezTo>
                  <a:pt x="1064165" y="735922"/>
                  <a:pt x="1050826" y="736864"/>
                  <a:pt x="1038583" y="738932"/>
                </a:cubicBezTo>
                <a:cubicBezTo>
                  <a:pt x="1034128" y="739987"/>
                  <a:pt x="1030796" y="739945"/>
                  <a:pt x="1029729" y="736595"/>
                </a:cubicBezTo>
                <a:cubicBezTo>
                  <a:pt x="1023237" y="723166"/>
                  <a:pt x="1011051" y="720786"/>
                  <a:pt x="998865" y="718408"/>
                </a:cubicBezTo>
                <a:cubicBezTo>
                  <a:pt x="987805" y="714930"/>
                  <a:pt x="976729" y="712564"/>
                  <a:pt x="971305" y="702485"/>
                </a:cubicBezTo>
                <a:cubicBezTo>
                  <a:pt x="969155" y="696897"/>
                  <a:pt x="966934" y="696869"/>
                  <a:pt x="961368" y="697910"/>
                </a:cubicBezTo>
                <a:cubicBezTo>
                  <a:pt x="941311" y="703215"/>
                  <a:pt x="922435" y="702974"/>
                  <a:pt x="905935" y="690530"/>
                </a:cubicBezTo>
                <a:cubicBezTo>
                  <a:pt x="899330" y="685998"/>
                  <a:pt x="894888" y="685941"/>
                  <a:pt x="888184" y="689192"/>
                </a:cubicBezTo>
                <a:cubicBezTo>
                  <a:pt x="873664" y="695680"/>
                  <a:pt x="859229" y="695496"/>
                  <a:pt x="844922" y="685304"/>
                </a:cubicBezTo>
                <a:cubicBezTo>
                  <a:pt x="841634" y="681925"/>
                  <a:pt x="838316" y="680771"/>
                  <a:pt x="833846" y="682938"/>
                </a:cubicBezTo>
                <a:cubicBezTo>
                  <a:pt x="814885" y="689370"/>
                  <a:pt x="782827" y="677839"/>
                  <a:pt x="773045" y="661032"/>
                </a:cubicBezTo>
                <a:cubicBezTo>
                  <a:pt x="764049" y="669815"/>
                  <a:pt x="752932" y="670786"/>
                  <a:pt x="742981" y="667322"/>
                </a:cubicBezTo>
                <a:cubicBezTo>
                  <a:pt x="728617" y="661578"/>
                  <a:pt x="713086" y="660268"/>
                  <a:pt x="697556" y="658958"/>
                </a:cubicBezTo>
                <a:cubicBezTo>
                  <a:pt x="676486" y="656465"/>
                  <a:pt x="664358" y="649638"/>
                  <a:pt x="659104" y="626215"/>
                </a:cubicBezTo>
                <a:cubicBezTo>
                  <a:pt x="659132" y="623991"/>
                  <a:pt x="658036" y="622865"/>
                  <a:pt x="658064" y="620641"/>
                </a:cubicBezTo>
                <a:cubicBezTo>
                  <a:pt x="655943" y="612828"/>
                  <a:pt x="651516" y="611660"/>
                  <a:pt x="645893" y="617149"/>
                </a:cubicBezTo>
                <a:cubicBezTo>
                  <a:pt x="641395" y="621541"/>
                  <a:pt x="636896" y="625931"/>
                  <a:pt x="631288" y="630309"/>
                </a:cubicBezTo>
                <a:cubicBezTo>
                  <a:pt x="611088" y="646734"/>
                  <a:pt x="588952" y="640890"/>
                  <a:pt x="577036" y="617384"/>
                </a:cubicBezTo>
                <a:cubicBezTo>
                  <a:pt x="572722" y="607319"/>
                  <a:pt x="566173" y="598339"/>
                  <a:pt x="556265" y="591539"/>
                </a:cubicBezTo>
                <a:cubicBezTo>
                  <a:pt x="547467" y="584754"/>
                  <a:pt x="538670" y="577969"/>
                  <a:pt x="533246" y="567891"/>
                </a:cubicBezTo>
                <a:cubicBezTo>
                  <a:pt x="526442" y="578925"/>
                  <a:pt x="532933" y="592354"/>
                  <a:pt x="526130" y="603388"/>
                </a:cubicBezTo>
                <a:cubicBezTo>
                  <a:pt x="516321" y="588806"/>
                  <a:pt x="516321" y="588806"/>
                  <a:pt x="500676" y="596391"/>
                </a:cubicBezTo>
                <a:cubicBezTo>
                  <a:pt x="493986" y="598530"/>
                  <a:pt x="489530" y="599585"/>
                  <a:pt x="482911" y="596165"/>
                </a:cubicBezTo>
                <a:cubicBezTo>
                  <a:pt x="465244" y="588154"/>
                  <a:pt x="447550" y="582368"/>
                  <a:pt x="429854" y="576581"/>
                </a:cubicBezTo>
                <a:cubicBezTo>
                  <a:pt x="375673" y="558096"/>
                  <a:pt x="320297" y="546269"/>
                  <a:pt x="267269" y="524463"/>
                </a:cubicBezTo>
                <a:cubicBezTo>
                  <a:pt x="262841" y="523293"/>
                  <a:pt x="256179" y="523208"/>
                  <a:pt x="256250" y="517648"/>
                </a:cubicBezTo>
                <a:cubicBezTo>
                  <a:pt x="255210" y="512075"/>
                  <a:pt x="260791" y="509921"/>
                  <a:pt x="264164" y="506627"/>
                </a:cubicBezTo>
                <a:cubicBezTo>
                  <a:pt x="267523" y="504446"/>
                  <a:pt x="271994" y="502279"/>
                  <a:pt x="269829" y="497803"/>
                </a:cubicBezTo>
                <a:cubicBezTo>
                  <a:pt x="268790" y="492229"/>
                  <a:pt x="264376" y="489948"/>
                  <a:pt x="259950" y="488779"/>
                </a:cubicBezTo>
                <a:cubicBezTo>
                  <a:pt x="256618" y="488737"/>
                  <a:pt x="253288" y="488695"/>
                  <a:pt x="249956" y="488652"/>
                </a:cubicBezTo>
                <a:cubicBezTo>
                  <a:pt x="234425" y="487342"/>
                  <a:pt x="225656" y="478333"/>
                  <a:pt x="225854" y="462765"/>
                </a:cubicBezTo>
                <a:cubicBezTo>
                  <a:pt x="225925" y="457205"/>
                  <a:pt x="225996" y="451646"/>
                  <a:pt x="228288" y="446114"/>
                </a:cubicBezTo>
                <a:cubicBezTo>
                  <a:pt x="229484" y="439456"/>
                  <a:pt x="225084" y="436064"/>
                  <a:pt x="218394" y="438202"/>
                </a:cubicBezTo>
                <a:cubicBezTo>
                  <a:pt x="206137" y="441383"/>
                  <a:pt x="200472" y="450208"/>
                  <a:pt x="201384" y="465790"/>
                </a:cubicBezTo>
                <a:cubicBezTo>
                  <a:pt x="193725" y="456796"/>
                  <a:pt x="188272" y="448940"/>
                  <a:pt x="185055" y="440002"/>
                </a:cubicBezTo>
                <a:cubicBezTo>
                  <a:pt x="181837" y="431064"/>
                  <a:pt x="185423" y="411090"/>
                  <a:pt x="193281" y="404518"/>
                </a:cubicBezTo>
                <a:cubicBezTo>
                  <a:pt x="203373" y="396862"/>
                  <a:pt x="213296" y="402549"/>
                  <a:pt x="221012" y="407096"/>
                </a:cubicBezTo>
                <a:cubicBezTo>
                  <a:pt x="232030" y="413910"/>
                  <a:pt x="244188" y="418512"/>
                  <a:pt x="257512" y="418683"/>
                </a:cubicBezTo>
                <a:cubicBezTo>
                  <a:pt x="265284" y="418782"/>
                  <a:pt x="274167" y="418895"/>
                  <a:pt x="283050" y="419008"/>
                </a:cubicBezTo>
                <a:cubicBezTo>
                  <a:pt x="319692" y="419475"/>
                  <a:pt x="355153" y="425489"/>
                  <a:pt x="383682" y="452544"/>
                </a:cubicBezTo>
                <a:cubicBezTo>
                  <a:pt x="394658" y="462693"/>
                  <a:pt x="401363" y="459442"/>
                  <a:pt x="407085" y="446170"/>
                </a:cubicBezTo>
                <a:cubicBezTo>
                  <a:pt x="408224" y="443960"/>
                  <a:pt x="406045" y="440596"/>
                  <a:pt x="409391" y="439526"/>
                </a:cubicBezTo>
                <a:cubicBezTo>
                  <a:pt x="412722" y="439568"/>
                  <a:pt x="414913" y="441820"/>
                  <a:pt x="415996" y="444059"/>
                </a:cubicBezTo>
                <a:cubicBezTo>
                  <a:pt x="417078" y="446297"/>
                  <a:pt x="418160" y="448534"/>
                  <a:pt x="419257" y="449661"/>
                </a:cubicBezTo>
                <a:cubicBezTo>
                  <a:pt x="422516" y="455263"/>
                  <a:pt x="426901" y="459767"/>
                  <a:pt x="432524" y="454279"/>
                </a:cubicBezTo>
                <a:cubicBezTo>
                  <a:pt x="439257" y="448803"/>
                  <a:pt x="430388" y="447578"/>
                  <a:pt x="428210" y="444214"/>
                </a:cubicBezTo>
                <a:cubicBezTo>
                  <a:pt x="428224" y="443102"/>
                  <a:pt x="427114" y="443088"/>
                  <a:pt x="427129" y="441976"/>
                </a:cubicBezTo>
                <a:cubicBezTo>
                  <a:pt x="424936" y="439724"/>
                  <a:pt x="423868" y="436374"/>
                  <a:pt x="426117" y="434178"/>
                </a:cubicBezTo>
                <a:cubicBezTo>
                  <a:pt x="428380" y="430871"/>
                  <a:pt x="430601" y="430899"/>
                  <a:pt x="433904" y="433165"/>
                </a:cubicBezTo>
                <a:cubicBezTo>
                  <a:pt x="447143" y="440007"/>
                  <a:pt x="459413" y="435715"/>
                  <a:pt x="468452" y="423596"/>
                </a:cubicBezTo>
                <a:cubicBezTo>
                  <a:pt x="470702" y="421401"/>
                  <a:pt x="475171" y="419233"/>
                  <a:pt x="475214" y="415897"/>
                </a:cubicBezTo>
                <a:cubicBezTo>
                  <a:pt x="475369" y="403666"/>
                  <a:pt x="463312" y="391278"/>
                  <a:pt x="452180" y="393361"/>
                </a:cubicBezTo>
                <a:cubicBezTo>
                  <a:pt x="429916" y="397525"/>
                  <a:pt x="408862" y="393921"/>
                  <a:pt x="387892" y="383644"/>
                </a:cubicBezTo>
                <a:cubicBezTo>
                  <a:pt x="380148" y="381320"/>
                  <a:pt x="372404" y="378998"/>
                  <a:pt x="365670" y="384473"/>
                </a:cubicBezTo>
                <a:cubicBezTo>
                  <a:pt x="360077" y="387738"/>
                  <a:pt x="357870" y="386598"/>
                  <a:pt x="356845" y="379912"/>
                </a:cubicBezTo>
                <a:cubicBezTo>
                  <a:pt x="355848" y="371002"/>
                  <a:pt x="350366" y="365371"/>
                  <a:pt x="341512" y="363034"/>
                </a:cubicBezTo>
                <a:cubicBezTo>
                  <a:pt x="332671" y="359584"/>
                  <a:pt x="322721" y="356122"/>
                  <a:pt x="312770" y="352658"/>
                </a:cubicBezTo>
                <a:cubicBezTo>
                  <a:pt x="303916" y="350321"/>
                  <a:pt x="300670" y="343607"/>
                  <a:pt x="301893" y="334725"/>
                </a:cubicBezTo>
                <a:cubicBezTo>
                  <a:pt x="301907" y="333613"/>
                  <a:pt x="301936" y="331389"/>
                  <a:pt x="303075" y="329180"/>
                </a:cubicBezTo>
                <a:cubicBezTo>
                  <a:pt x="303145" y="323619"/>
                  <a:pt x="299871" y="319129"/>
                  <a:pt x="294319" y="319058"/>
                </a:cubicBezTo>
                <a:cubicBezTo>
                  <a:pt x="289892" y="317889"/>
                  <a:pt x="289822" y="323449"/>
                  <a:pt x="289765" y="327897"/>
                </a:cubicBezTo>
                <a:cubicBezTo>
                  <a:pt x="288597" y="332331"/>
                  <a:pt x="288541" y="336778"/>
                  <a:pt x="281864" y="337805"/>
                </a:cubicBezTo>
                <a:cubicBezTo>
                  <a:pt x="271872" y="337679"/>
                  <a:pt x="263130" y="326446"/>
                  <a:pt x="265478" y="316466"/>
                </a:cubicBezTo>
                <a:cubicBezTo>
                  <a:pt x="265520" y="313130"/>
                  <a:pt x="267770" y="310935"/>
                  <a:pt x="265591" y="307570"/>
                </a:cubicBezTo>
                <a:cubicBezTo>
                  <a:pt x="262261" y="307528"/>
                  <a:pt x="262218" y="310864"/>
                  <a:pt x="259983" y="311948"/>
                </a:cubicBezTo>
                <a:cubicBezTo>
                  <a:pt x="254346" y="318548"/>
                  <a:pt x="249905" y="318492"/>
                  <a:pt x="245563" y="310651"/>
                </a:cubicBezTo>
                <a:cubicBezTo>
                  <a:pt x="240166" y="298349"/>
                  <a:pt x="231398" y="289340"/>
                  <a:pt x="222614" y="281443"/>
                </a:cubicBezTo>
                <a:cubicBezTo>
                  <a:pt x="212748" y="271308"/>
                  <a:pt x="204006" y="260075"/>
                  <a:pt x="203095" y="244493"/>
                </a:cubicBezTo>
                <a:cubicBezTo>
                  <a:pt x="202056" y="238918"/>
                  <a:pt x="199919" y="232218"/>
                  <a:pt x="194396" y="229923"/>
                </a:cubicBezTo>
                <a:cubicBezTo>
                  <a:pt x="172331" y="218521"/>
                  <a:pt x="166009" y="191749"/>
                  <a:pt x="145083" y="178135"/>
                </a:cubicBezTo>
                <a:cubicBezTo>
                  <a:pt x="139587" y="173617"/>
                  <a:pt x="140769" y="168072"/>
                  <a:pt x="143060" y="162540"/>
                </a:cubicBezTo>
                <a:cubicBezTo>
                  <a:pt x="146462" y="157022"/>
                  <a:pt x="151971" y="160429"/>
                  <a:pt x="155259" y="163807"/>
                </a:cubicBezTo>
                <a:cubicBezTo>
                  <a:pt x="161851" y="169453"/>
                  <a:pt x="168527" y="168425"/>
                  <a:pt x="175246" y="164063"/>
                </a:cubicBezTo>
                <a:cubicBezTo>
                  <a:pt x="183090" y="158602"/>
                  <a:pt x="192001" y="156491"/>
                  <a:pt x="201994" y="156618"/>
                </a:cubicBezTo>
                <a:cubicBezTo>
                  <a:pt x="218635" y="157942"/>
                  <a:pt x="227362" y="170288"/>
                  <a:pt x="222722" y="185799"/>
                </a:cubicBezTo>
                <a:cubicBezTo>
                  <a:pt x="221570" y="189121"/>
                  <a:pt x="220403" y="193554"/>
                  <a:pt x="220360" y="196890"/>
                </a:cubicBezTo>
                <a:cubicBezTo>
                  <a:pt x="220346" y="198002"/>
                  <a:pt x="219220" y="199100"/>
                  <a:pt x="219220" y="199100"/>
                </a:cubicBezTo>
                <a:cubicBezTo>
                  <a:pt x="220331" y="199114"/>
                  <a:pt x="220331" y="199114"/>
                  <a:pt x="221456" y="198016"/>
                </a:cubicBezTo>
                <a:cubicBezTo>
                  <a:pt x="225898" y="198073"/>
                  <a:pt x="229229" y="198116"/>
                  <a:pt x="233656" y="199285"/>
                </a:cubicBezTo>
                <a:cubicBezTo>
                  <a:pt x="254682" y="205112"/>
                  <a:pt x="261386" y="201862"/>
                  <a:pt x="268318" y="180819"/>
                </a:cubicBezTo>
                <a:cubicBezTo>
                  <a:pt x="270666" y="170840"/>
                  <a:pt x="277357" y="168701"/>
                  <a:pt x="287322" y="171052"/>
                </a:cubicBezTo>
                <a:cubicBezTo>
                  <a:pt x="295080" y="172263"/>
                  <a:pt x="299465" y="176768"/>
                  <a:pt x="303807" y="184609"/>
                </a:cubicBezTo>
                <a:cubicBezTo>
                  <a:pt x="315738" y="207004"/>
                  <a:pt x="334430" y="221700"/>
                  <a:pt x="359897" y="227585"/>
                </a:cubicBezTo>
                <a:cubicBezTo>
                  <a:pt x="380909" y="234526"/>
                  <a:pt x="380909" y="234526"/>
                  <a:pt x="376751" y="212230"/>
                </a:cubicBezTo>
                <a:cubicBezTo>
                  <a:pt x="374686" y="199970"/>
                  <a:pt x="376978" y="194439"/>
                  <a:pt x="387027" y="190118"/>
                </a:cubicBezTo>
                <a:cubicBezTo>
                  <a:pt x="390146" y="206840"/>
                  <a:pt x="393435" y="210218"/>
                  <a:pt x="410076" y="211543"/>
                </a:cubicBezTo>
                <a:cubicBezTo>
                  <a:pt x="421180" y="211684"/>
                  <a:pt x="433436" y="208504"/>
                  <a:pt x="441067" y="219723"/>
                </a:cubicBezTo>
                <a:cubicBezTo>
                  <a:pt x="441053" y="220835"/>
                  <a:pt x="442163" y="220849"/>
                  <a:pt x="443274" y="220863"/>
                </a:cubicBezTo>
                <a:cubicBezTo>
                  <a:pt x="456655" y="216585"/>
                  <a:pt x="463445" y="206663"/>
                  <a:pt x="464739" y="192220"/>
                </a:cubicBezTo>
                <a:cubicBezTo>
                  <a:pt x="464838" y="184437"/>
                  <a:pt x="464938" y="176652"/>
                  <a:pt x="473863" y="173430"/>
                </a:cubicBezTo>
                <a:cubicBezTo>
                  <a:pt x="474987" y="172333"/>
                  <a:pt x="478347" y="170151"/>
                  <a:pt x="478305" y="173487"/>
                </a:cubicBezTo>
                <a:cubicBezTo>
                  <a:pt x="479301" y="182398"/>
                  <a:pt x="487060" y="183608"/>
                  <a:pt x="493679" y="187029"/>
                </a:cubicBezTo>
                <a:cubicBezTo>
                  <a:pt x="501409" y="190464"/>
                  <a:pt x="505780" y="196081"/>
                  <a:pt x="504556" y="204962"/>
                </a:cubicBezTo>
                <a:cubicBezTo>
                  <a:pt x="503319" y="214956"/>
                  <a:pt x="507660" y="222796"/>
                  <a:pt x="516487" y="227357"/>
                </a:cubicBezTo>
                <a:cubicBezTo>
                  <a:pt x="524188" y="233016"/>
                  <a:pt x="532003" y="229779"/>
                  <a:pt x="539846" y="224319"/>
                </a:cubicBezTo>
                <a:cubicBezTo>
                  <a:pt x="546594" y="217732"/>
                  <a:pt x="548758" y="222207"/>
                  <a:pt x="548673" y="228879"/>
                </a:cubicBezTo>
                <a:cubicBezTo>
                  <a:pt x="548546" y="238887"/>
                  <a:pt x="554055" y="242295"/>
                  <a:pt x="562966" y="240184"/>
                </a:cubicBezTo>
                <a:cubicBezTo>
                  <a:pt x="565187" y="240212"/>
                  <a:pt x="567408" y="240241"/>
                  <a:pt x="569643" y="239156"/>
                </a:cubicBezTo>
                <a:cubicBezTo>
                  <a:pt x="579663" y="237060"/>
                  <a:pt x="587423" y="238271"/>
                  <a:pt x="591722" y="249447"/>
                </a:cubicBezTo>
                <a:cubicBezTo>
                  <a:pt x="597146" y="259526"/>
                  <a:pt x="607069" y="265214"/>
                  <a:pt x="617048" y="266453"/>
                </a:cubicBezTo>
                <a:cubicBezTo>
                  <a:pt x="624792" y="268775"/>
                  <a:pt x="633675" y="268889"/>
                  <a:pt x="631610" y="256629"/>
                </a:cubicBezTo>
                <a:cubicBezTo>
                  <a:pt x="631653" y="253293"/>
                  <a:pt x="632819" y="248859"/>
                  <a:pt x="633973" y="245538"/>
                </a:cubicBezTo>
                <a:cubicBezTo>
                  <a:pt x="634072" y="237753"/>
                  <a:pt x="637502" y="230012"/>
                  <a:pt x="633146" y="223284"/>
                </a:cubicBezTo>
                <a:cubicBezTo>
                  <a:pt x="621102" y="209784"/>
                  <a:pt x="622411" y="194231"/>
                  <a:pt x="622624" y="177551"/>
                </a:cubicBezTo>
                <a:cubicBezTo>
                  <a:pt x="630339" y="182098"/>
                  <a:pt x="638054" y="186645"/>
                  <a:pt x="646938" y="186759"/>
                </a:cubicBezTo>
                <a:cubicBezTo>
                  <a:pt x="658056" y="185788"/>
                  <a:pt x="668006" y="189252"/>
                  <a:pt x="676804" y="196037"/>
                </a:cubicBezTo>
                <a:cubicBezTo>
                  <a:pt x="684507" y="201696"/>
                  <a:pt x="693332" y="206257"/>
                  <a:pt x="702159" y="210818"/>
                </a:cubicBezTo>
                <a:cubicBezTo>
                  <a:pt x="727512" y="225599"/>
                  <a:pt x="755116" y="238185"/>
                  <a:pt x="778178" y="258497"/>
                </a:cubicBezTo>
                <a:cubicBezTo>
                  <a:pt x="783673" y="263016"/>
                  <a:pt x="787033" y="260835"/>
                  <a:pt x="789324" y="255303"/>
                </a:cubicBezTo>
                <a:cubicBezTo>
                  <a:pt x="790463" y="253093"/>
                  <a:pt x="791630" y="248659"/>
                  <a:pt x="796057" y="249829"/>
                </a:cubicBezTo>
                <a:cubicBezTo>
                  <a:pt x="799374" y="250983"/>
                  <a:pt x="799318" y="255431"/>
                  <a:pt x="799288" y="257655"/>
                </a:cubicBezTo>
                <a:cubicBezTo>
                  <a:pt x="800328" y="263228"/>
                  <a:pt x="801382" y="267691"/>
                  <a:pt x="805810" y="268859"/>
                </a:cubicBezTo>
                <a:cubicBezTo>
                  <a:pt x="811347" y="270042"/>
                  <a:pt x="815732" y="274546"/>
                  <a:pt x="821270" y="275729"/>
                </a:cubicBezTo>
                <a:cubicBezTo>
                  <a:pt x="829014" y="278052"/>
                  <a:pt x="830067" y="282514"/>
                  <a:pt x="826652" y="289143"/>
                </a:cubicBezTo>
                <a:cubicBezTo>
                  <a:pt x="818751" y="299053"/>
                  <a:pt x="827605" y="301390"/>
                  <a:pt x="834212" y="305923"/>
                </a:cubicBezTo>
                <a:cubicBezTo>
                  <a:pt x="843023" y="311596"/>
                  <a:pt x="843137" y="302700"/>
                  <a:pt x="845413" y="298280"/>
                </a:cubicBezTo>
                <a:cubicBezTo>
                  <a:pt x="846553" y="296070"/>
                  <a:pt x="846581" y="293846"/>
                  <a:pt x="849912" y="293889"/>
                </a:cubicBezTo>
                <a:cubicBezTo>
                  <a:pt x="852062" y="299477"/>
                  <a:pt x="855322" y="305079"/>
                  <a:pt x="856348" y="311766"/>
                </a:cubicBezTo>
                <a:cubicBezTo>
                  <a:pt x="858512" y="316241"/>
                  <a:pt x="861800" y="319620"/>
                  <a:pt x="866242" y="319677"/>
                </a:cubicBezTo>
                <a:cubicBezTo>
                  <a:pt x="871793" y="319747"/>
                  <a:pt x="871864" y="314187"/>
                  <a:pt x="873017" y="310866"/>
                </a:cubicBezTo>
                <a:cubicBezTo>
                  <a:pt x="882184" y="288739"/>
                  <a:pt x="895578" y="283349"/>
                  <a:pt x="917672" y="292528"/>
                </a:cubicBezTo>
                <a:cubicBezTo>
                  <a:pt x="922085" y="294809"/>
                  <a:pt x="926512" y="295978"/>
                  <a:pt x="929802" y="299356"/>
                </a:cubicBezTo>
                <a:cubicBezTo>
                  <a:pt x="948550" y="309604"/>
                  <a:pt x="965163" y="313153"/>
                  <a:pt x="980949" y="294448"/>
                </a:cubicBezTo>
                <a:cubicBezTo>
                  <a:pt x="980949" y="294448"/>
                  <a:pt x="982060" y="294461"/>
                  <a:pt x="982073" y="293350"/>
                </a:cubicBezTo>
                <a:cubicBezTo>
                  <a:pt x="987654" y="291197"/>
                  <a:pt x="992109" y="290141"/>
                  <a:pt x="997619" y="293547"/>
                </a:cubicBezTo>
                <a:cubicBezTo>
                  <a:pt x="999825" y="294688"/>
                  <a:pt x="1002017" y="296940"/>
                  <a:pt x="1000864" y="300262"/>
                </a:cubicBezTo>
                <a:cubicBezTo>
                  <a:pt x="999684" y="305808"/>
                  <a:pt x="994118" y="306849"/>
                  <a:pt x="989662" y="307905"/>
                </a:cubicBezTo>
                <a:cubicBezTo>
                  <a:pt x="986331" y="307862"/>
                  <a:pt x="981875" y="308918"/>
                  <a:pt x="981833" y="312253"/>
                </a:cubicBezTo>
                <a:cubicBezTo>
                  <a:pt x="980666" y="316687"/>
                  <a:pt x="986232" y="315645"/>
                  <a:pt x="988424" y="317898"/>
                </a:cubicBezTo>
                <a:cubicBezTo>
                  <a:pt x="993947" y="320192"/>
                  <a:pt x="999486" y="321376"/>
                  <a:pt x="1005008" y="323669"/>
                </a:cubicBezTo>
                <a:cubicBezTo>
                  <a:pt x="1012753" y="325993"/>
                  <a:pt x="1019373" y="329414"/>
                  <a:pt x="1023728" y="336142"/>
                </a:cubicBezTo>
                <a:cubicBezTo>
                  <a:pt x="1027004" y="340632"/>
                  <a:pt x="1030334" y="340676"/>
                  <a:pt x="1035914" y="338522"/>
                </a:cubicBezTo>
                <a:cubicBezTo>
                  <a:pt x="1051530" y="333160"/>
                  <a:pt x="1061481" y="336624"/>
                  <a:pt x="1071304" y="350094"/>
                </a:cubicBezTo>
                <a:cubicBezTo>
                  <a:pt x="1076771" y="356837"/>
                  <a:pt x="1080003" y="364664"/>
                  <a:pt x="1084345" y="372504"/>
                </a:cubicBezTo>
                <a:cubicBezTo>
                  <a:pt x="1089783" y="381471"/>
                  <a:pt x="1097485" y="387130"/>
                  <a:pt x="1107436" y="390593"/>
                </a:cubicBezTo>
                <a:cubicBezTo>
                  <a:pt x="1118497" y="394071"/>
                  <a:pt x="1124078" y="391917"/>
                  <a:pt x="1129785" y="379757"/>
                </a:cubicBezTo>
                <a:cubicBezTo>
                  <a:pt x="1135507" y="366484"/>
                  <a:pt x="1143294" y="365470"/>
                  <a:pt x="1155408" y="373410"/>
                </a:cubicBezTo>
                <a:cubicBezTo>
                  <a:pt x="1159821" y="375691"/>
                  <a:pt x="1162014" y="377944"/>
                  <a:pt x="1167580" y="376902"/>
                </a:cubicBezTo>
                <a:cubicBezTo>
                  <a:pt x="1180961" y="372624"/>
                  <a:pt x="1180961" y="372624"/>
                  <a:pt x="1180776" y="387080"/>
                </a:cubicBezTo>
                <a:cubicBezTo>
                  <a:pt x="1179638" y="389289"/>
                  <a:pt x="1179624" y="390401"/>
                  <a:pt x="1180706" y="392639"/>
                </a:cubicBezTo>
                <a:cubicBezTo>
                  <a:pt x="1180592" y="401535"/>
                  <a:pt x="1184992" y="404928"/>
                  <a:pt x="1193917" y="401705"/>
                </a:cubicBezTo>
                <a:cubicBezTo>
                  <a:pt x="1200607" y="399565"/>
                  <a:pt x="1207326" y="395203"/>
                  <a:pt x="1214002" y="394176"/>
                </a:cubicBezTo>
                <a:cubicBezTo>
                  <a:pt x="1242986" y="385649"/>
                  <a:pt x="1272752" y="402710"/>
                  <a:pt x="1279074" y="429483"/>
                </a:cubicBezTo>
                <a:cubicBezTo>
                  <a:pt x="1281167" y="439518"/>
                  <a:pt x="1276612" y="448357"/>
                  <a:pt x="1276485" y="458365"/>
                </a:cubicBezTo>
                <a:cubicBezTo>
                  <a:pt x="1275190" y="472806"/>
                  <a:pt x="1280658" y="479549"/>
                  <a:pt x="1293925" y="484167"/>
                </a:cubicBezTo>
                <a:cubicBezTo>
                  <a:pt x="1300559" y="486476"/>
                  <a:pt x="1307207" y="487673"/>
                  <a:pt x="1313840" y="489982"/>
                </a:cubicBezTo>
                <a:cubicBezTo>
                  <a:pt x="1327108" y="494599"/>
                  <a:pt x="1334909" y="492475"/>
                  <a:pt x="1340631" y="479202"/>
                </a:cubicBezTo>
                <a:cubicBezTo>
                  <a:pt x="1345172" y="471475"/>
                  <a:pt x="1348488" y="472629"/>
                  <a:pt x="1353970" y="478260"/>
                </a:cubicBezTo>
                <a:cubicBezTo>
                  <a:pt x="1366042" y="489535"/>
                  <a:pt x="1374953" y="487425"/>
                  <a:pt x="1381813" y="471942"/>
                </a:cubicBezTo>
                <a:cubicBezTo>
                  <a:pt x="1382981" y="467508"/>
                  <a:pt x="1383038" y="463060"/>
                  <a:pt x="1378624" y="460779"/>
                </a:cubicBezTo>
                <a:cubicBezTo>
                  <a:pt x="1373100" y="458485"/>
                  <a:pt x="1371934" y="462918"/>
                  <a:pt x="1370767" y="467353"/>
                </a:cubicBezTo>
                <a:cubicBezTo>
                  <a:pt x="1370724" y="470688"/>
                  <a:pt x="1368461" y="473996"/>
                  <a:pt x="1364034" y="472828"/>
                </a:cubicBezTo>
                <a:cubicBezTo>
                  <a:pt x="1359592" y="472771"/>
                  <a:pt x="1356304" y="469393"/>
                  <a:pt x="1357471" y="464958"/>
                </a:cubicBezTo>
                <a:cubicBezTo>
                  <a:pt x="1358737" y="452742"/>
                  <a:pt x="1357783" y="440495"/>
                  <a:pt x="1359063" y="427166"/>
                </a:cubicBezTo>
                <a:cubicBezTo>
                  <a:pt x="1362352" y="430544"/>
                  <a:pt x="1363448" y="431671"/>
                  <a:pt x="1364529" y="433909"/>
                </a:cubicBezTo>
                <a:cubicBezTo>
                  <a:pt x="1371107" y="440666"/>
                  <a:pt x="1379990" y="440778"/>
                  <a:pt x="1387734" y="443101"/>
                </a:cubicBezTo>
                <a:cubicBezTo>
                  <a:pt x="1392162" y="444270"/>
                  <a:pt x="1393357" y="437612"/>
                  <a:pt x="1396716" y="435431"/>
                </a:cubicBezTo>
                <a:cubicBezTo>
                  <a:pt x="1402310" y="432166"/>
                  <a:pt x="1407891" y="430012"/>
                  <a:pt x="1415634" y="432336"/>
                </a:cubicBezTo>
                <a:cubicBezTo>
                  <a:pt x="1422282" y="433532"/>
                  <a:pt x="1430055" y="433631"/>
                  <a:pt x="1437800" y="435955"/>
                </a:cubicBezTo>
                <a:cubicBezTo>
                  <a:pt x="1434568" y="428128"/>
                  <a:pt x="1424631" y="423552"/>
                  <a:pt x="1431379" y="416966"/>
                </a:cubicBezTo>
                <a:cubicBezTo>
                  <a:pt x="1435891" y="411463"/>
                  <a:pt x="1441570" y="401526"/>
                  <a:pt x="1451436" y="411661"/>
                </a:cubicBezTo>
                <a:cubicBezTo>
                  <a:pt x="1451436" y="411661"/>
                  <a:pt x="1453671" y="410577"/>
                  <a:pt x="1453685" y="409466"/>
                </a:cubicBezTo>
                <a:cubicBezTo>
                  <a:pt x="1454866" y="403920"/>
                  <a:pt x="1457158" y="398388"/>
                  <a:pt x="1449399" y="397177"/>
                </a:cubicBezTo>
                <a:cubicBezTo>
                  <a:pt x="1440531" y="395951"/>
                  <a:pt x="1432815" y="391405"/>
                  <a:pt x="1426209" y="386871"/>
                </a:cubicBezTo>
                <a:cubicBezTo>
                  <a:pt x="1417383" y="382311"/>
                  <a:pt x="1409596" y="383324"/>
                  <a:pt x="1405056" y="391052"/>
                </a:cubicBezTo>
                <a:cubicBezTo>
                  <a:pt x="1399405" y="398764"/>
                  <a:pt x="1396102" y="396498"/>
                  <a:pt x="1391717" y="391993"/>
                </a:cubicBezTo>
                <a:cubicBezTo>
                  <a:pt x="1382947" y="382984"/>
                  <a:pt x="1376413" y="372891"/>
                  <a:pt x="1366519" y="364980"/>
                </a:cubicBezTo>
                <a:cubicBezTo>
                  <a:pt x="1361024" y="360462"/>
                  <a:pt x="1356596" y="359293"/>
                  <a:pt x="1349892" y="362544"/>
                </a:cubicBezTo>
                <a:cubicBezTo>
                  <a:pt x="1344297" y="365809"/>
                  <a:pt x="1339800" y="370200"/>
                  <a:pt x="1333166" y="367892"/>
                </a:cubicBezTo>
                <a:cubicBezTo>
                  <a:pt x="1326518" y="366694"/>
                  <a:pt x="1325493" y="360009"/>
                  <a:pt x="1322218" y="355518"/>
                </a:cubicBezTo>
                <a:cubicBezTo>
                  <a:pt x="1312054" y="368735"/>
                  <a:pt x="1312054" y="368735"/>
                  <a:pt x="1298858" y="358557"/>
                </a:cubicBezTo>
                <a:cubicBezTo>
                  <a:pt x="1293348" y="355150"/>
                  <a:pt x="1287853" y="350631"/>
                  <a:pt x="1280025" y="354980"/>
                </a:cubicBezTo>
                <a:cubicBezTo>
                  <a:pt x="1263284" y="361439"/>
                  <a:pt x="1259967" y="360286"/>
                  <a:pt x="1251283" y="344604"/>
                </a:cubicBezTo>
                <a:cubicBezTo>
                  <a:pt x="1246926" y="337875"/>
                  <a:pt x="1242570" y="331146"/>
                  <a:pt x="1237103" y="324405"/>
                </a:cubicBezTo>
                <a:cubicBezTo>
                  <a:pt x="1225101" y="307570"/>
                  <a:pt x="1219550" y="307498"/>
                  <a:pt x="1206027" y="322897"/>
                </a:cubicBezTo>
                <a:cubicBezTo>
                  <a:pt x="1202653" y="326190"/>
                  <a:pt x="1200376" y="330609"/>
                  <a:pt x="1195878" y="335000"/>
                </a:cubicBezTo>
                <a:cubicBezTo>
                  <a:pt x="1193770" y="326076"/>
                  <a:pt x="1191635" y="319377"/>
                  <a:pt x="1189528" y="310452"/>
                </a:cubicBezTo>
                <a:cubicBezTo>
                  <a:pt x="1187278" y="312649"/>
                  <a:pt x="1187264" y="313760"/>
                  <a:pt x="1186139" y="314858"/>
                </a:cubicBezTo>
                <a:cubicBezTo>
                  <a:pt x="1175890" y="334746"/>
                  <a:pt x="1164788" y="334605"/>
                  <a:pt x="1152800" y="316657"/>
                </a:cubicBezTo>
                <a:cubicBezTo>
                  <a:pt x="1150622" y="313293"/>
                  <a:pt x="1148445" y="309928"/>
                  <a:pt x="1146280" y="305452"/>
                </a:cubicBezTo>
                <a:cubicBezTo>
                  <a:pt x="1145198" y="303214"/>
                  <a:pt x="1144116" y="300976"/>
                  <a:pt x="1146379" y="297669"/>
                </a:cubicBezTo>
                <a:cubicBezTo>
                  <a:pt x="1155362" y="289998"/>
                  <a:pt x="1148769" y="284353"/>
                  <a:pt x="1143289" y="278723"/>
                </a:cubicBezTo>
                <a:cubicBezTo>
                  <a:pt x="1126804" y="265166"/>
                  <a:pt x="1106888" y="259352"/>
                  <a:pt x="1086973" y="253537"/>
                </a:cubicBezTo>
                <a:cubicBezTo>
                  <a:pt x="1054871" y="245343"/>
                  <a:pt x="1021631" y="239358"/>
                  <a:pt x="994141" y="217877"/>
                </a:cubicBezTo>
                <a:cubicBezTo>
                  <a:pt x="985343" y="211092"/>
                  <a:pt x="975379" y="208741"/>
                  <a:pt x="964261" y="209710"/>
                </a:cubicBezTo>
                <a:cubicBezTo>
                  <a:pt x="955364" y="210710"/>
                  <a:pt x="947634" y="207275"/>
                  <a:pt x="942153" y="201644"/>
                </a:cubicBezTo>
                <a:cubicBezTo>
                  <a:pt x="931162" y="192607"/>
                  <a:pt x="919020" y="186891"/>
                  <a:pt x="904627" y="183371"/>
                </a:cubicBezTo>
                <a:cubicBezTo>
                  <a:pt x="891345" y="179865"/>
                  <a:pt x="876911" y="179681"/>
                  <a:pt x="864810" y="170630"/>
                </a:cubicBezTo>
                <a:cubicBezTo>
                  <a:pt x="853792" y="163817"/>
                  <a:pt x="842730" y="160339"/>
                  <a:pt x="830375" y="171303"/>
                </a:cubicBezTo>
                <a:cubicBezTo>
                  <a:pt x="829506" y="152385"/>
                  <a:pt x="817306" y="151117"/>
                  <a:pt x="803996" y="149836"/>
                </a:cubicBezTo>
                <a:cubicBezTo>
                  <a:pt x="794001" y="149708"/>
                  <a:pt x="784023" y="148469"/>
                  <a:pt x="776350" y="140586"/>
                </a:cubicBezTo>
                <a:cubicBezTo>
                  <a:pt x="765402" y="128213"/>
                  <a:pt x="752148" y="122483"/>
                  <a:pt x="737785" y="116739"/>
                </a:cubicBezTo>
                <a:cubicBezTo>
                  <a:pt x="712360" y="107517"/>
                  <a:pt x="685796" y="100506"/>
                  <a:pt x="662663" y="85753"/>
                </a:cubicBezTo>
                <a:cubicBezTo>
                  <a:pt x="643928" y="74392"/>
                  <a:pt x="624041" y="66354"/>
                  <a:pt x="601862" y="63846"/>
                </a:cubicBezTo>
                <a:cubicBezTo>
                  <a:pt x="595200" y="63762"/>
                  <a:pt x="590801" y="60370"/>
                  <a:pt x="588666" y="53670"/>
                </a:cubicBezTo>
                <a:cubicBezTo>
                  <a:pt x="580052" y="32428"/>
                  <a:pt x="578941" y="32414"/>
                  <a:pt x="555609" y="33229"/>
                </a:cubicBezTo>
                <a:cubicBezTo>
                  <a:pt x="553388" y="33201"/>
                  <a:pt x="551168" y="33172"/>
                  <a:pt x="547837" y="33130"/>
                </a:cubicBezTo>
                <a:cubicBezTo>
                  <a:pt x="551253" y="26500"/>
                  <a:pt x="554669" y="19871"/>
                  <a:pt x="558072" y="14354"/>
                </a:cubicBezTo>
                <a:cubicBezTo>
                  <a:pt x="560363" y="8822"/>
                  <a:pt x="563744" y="4972"/>
                  <a:pt x="567938" y="2663"/>
                </a:cubicBezTo>
                <a:cubicBezTo>
                  <a:pt x="572131" y="353"/>
                  <a:pt x="577139" y="-417"/>
                  <a:pt x="582684" y="209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65"/>
          <p:cNvSpPr txBox="1"/>
          <p:nvPr/>
        </p:nvSpPr>
        <p:spPr>
          <a:xfrm>
            <a:off x="8180047" y="1674674"/>
            <a:ext cx="293866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66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40" name="Google Shape;1440;p66"/>
          <p:cNvGrpSpPr/>
          <p:nvPr/>
        </p:nvGrpSpPr>
        <p:grpSpPr>
          <a:xfrm>
            <a:off x="3847083" y="1806005"/>
            <a:ext cx="4472740" cy="4341629"/>
            <a:chOff x="2323083" y="1750735"/>
            <a:chExt cx="4472740" cy="4341629"/>
          </a:xfrm>
        </p:grpSpPr>
        <p:sp>
          <p:nvSpPr>
            <p:cNvPr id="1441" name="Google Shape;1441;p66"/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66"/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66"/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66"/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66"/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66"/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66"/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48" name="Google Shape;1448;p66"/>
          <p:cNvCxnSpPr/>
          <p:nvPr/>
        </p:nvCxnSpPr>
        <p:spPr>
          <a:xfrm>
            <a:off x="4738541" y="3203823"/>
            <a:ext cx="2705493" cy="1545995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9" name="Google Shape;1449;p66"/>
          <p:cNvCxnSpPr>
            <a:endCxn id="1450" idx="4"/>
          </p:cNvCxnSpPr>
          <p:nvPr/>
        </p:nvCxnSpPr>
        <p:spPr>
          <a:xfrm>
            <a:off x="6077225" y="2421251"/>
            <a:ext cx="10200" cy="31584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1" name="Google Shape;1451;p66"/>
          <p:cNvCxnSpPr/>
          <p:nvPr/>
        </p:nvCxnSpPr>
        <p:spPr>
          <a:xfrm flipH="1">
            <a:off x="4757396" y="3194395"/>
            <a:ext cx="2648931" cy="1555422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2" name="Google Shape;1452;p66"/>
          <p:cNvSpPr/>
          <p:nvPr/>
        </p:nvSpPr>
        <p:spPr>
          <a:xfrm>
            <a:off x="5451067" y="3333965"/>
            <a:ext cx="1272716" cy="127271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66"/>
          <p:cNvSpPr/>
          <p:nvPr/>
        </p:nvSpPr>
        <p:spPr>
          <a:xfrm>
            <a:off x="4478097" y="2360995"/>
            <a:ext cx="3218656" cy="3218656"/>
          </a:xfrm>
          <a:prstGeom prst="donut">
            <a:avLst>
              <a:gd name="adj" fmla="val 4483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3" name="Google Shape;1453;p66"/>
          <p:cNvGrpSpPr/>
          <p:nvPr/>
        </p:nvGrpSpPr>
        <p:grpSpPr>
          <a:xfrm>
            <a:off x="3282624" y="1167226"/>
            <a:ext cx="5606194" cy="5606194"/>
            <a:chOff x="1758624" y="1111957"/>
            <a:chExt cx="5606194" cy="5606194"/>
          </a:xfrm>
        </p:grpSpPr>
        <p:sp>
          <p:nvSpPr>
            <p:cNvPr id="1454" name="Google Shape;1454;p66"/>
            <p:cNvSpPr/>
            <p:nvPr/>
          </p:nvSpPr>
          <p:spPr>
            <a:xfrm rot="-168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66"/>
            <p:cNvSpPr/>
            <p:nvPr/>
          </p:nvSpPr>
          <p:spPr>
            <a:xfrm rot="-528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66"/>
            <p:cNvSpPr/>
            <p:nvPr/>
          </p:nvSpPr>
          <p:spPr>
            <a:xfrm rot="-888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66"/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66"/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66"/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0" name="Google Shape;1460;p66"/>
          <p:cNvGrpSpPr/>
          <p:nvPr/>
        </p:nvGrpSpPr>
        <p:grpSpPr>
          <a:xfrm>
            <a:off x="1412708" y="1739361"/>
            <a:ext cx="2829600" cy="923330"/>
            <a:chOff x="2551706" y="4283314"/>
            <a:chExt cx="1682085" cy="923330"/>
          </a:xfrm>
        </p:grpSpPr>
        <p:sp>
          <p:nvSpPr>
            <p:cNvPr id="1461" name="Google Shape;1461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62" name="Google Shape;1462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3" name="Google Shape;1463;p66"/>
          <p:cNvGrpSpPr/>
          <p:nvPr/>
        </p:nvGrpSpPr>
        <p:grpSpPr>
          <a:xfrm>
            <a:off x="7951175" y="1739361"/>
            <a:ext cx="2829600" cy="923330"/>
            <a:chOff x="2551706" y="4283314"/>
            <a:chExt cx="1682085" cy="923330"/>
          </a:xfrm>
        </p:grpSpPr>
        <p:sp>
          <p:nvSpPr>
            <p:cNvPr id="1464" name="Google Shape;1464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65" name="Google Shape;1465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6" name="Google Shape;1466;p66"/>
          <p:cNvGrpSpPr/>
          <p:nvPr/>
        </p:nvGrpSpPr>
        <p:grpSpPr>
          <a:xfrm>
            <a:off x="788400" y="3477258"/>
            <a:ext cx="2829600" cy="923330"/>
            <a:chOff x="2551706" y="4283314"/>
            <a:chExt cx="1682085" cy="923330"/>
          </a:xfrm>
        </p:grpSpPr>
        <p:sp>
          <p:nvSpPr>
            <p:cNvPr id="1467" name="Google Shape;1467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68" name="Google Shape;1468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9" name="Google Shape;1469;p66"/>
          <p:cNvGrpSpPr/>
          <p:nvPr/>
        </p:nvGrpSpPr>
        <p:grpSpPr>
          <a:xfrm>
            <a:off x="8575482" y="3477258"/>
            <a:ext cx="2829600" cy="923330"/>
            <a:chOff x="2551706" y="4283314"/>
            <a:chExt cx="1682085" cy="923330"/>
          </a:xfrm>
        </p:grpSpPr>
        <p:sp>
          <p:nvSpPr>
            <p:cNvPr id="1470" name="Google Shape;1470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71" name="Google Shape;1471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2" name="Google Shape;1472;p66"/>
          <p:cNvGrpSpPr/>
          <p:nvPr/>
        </p:nvGrpSpPr>
        <p:grpSpPr>
          <a:xfrm>
            <a:off x="1373354" y="5215155"/>
            <a:ext cx="2829600" cy="923330"/>
            <a:chOff x="2551706" y="4283314"/>
            <a:chExt cx="1682085" cy="923330"/>
          </a:xfrm>
        </p:grpSpPr>
        <p:sp>
          <p:nvSpPr>
            <p:cNvPr id="1473" name="Google Shape;1473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74" name="Google Shape;1474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5" name="Google Shape;1475;p66"/>
          <p:cNvGrpSpPr/>
          <p:nvPr/>
        </p:nvGrpSpPr>
        <p:grpSpPr>
          <a:xfrm>
            <a:off x="7990529" y="5215155"/>
            <a:ext cx="2829600" cy="923330"/>
            <a:chOff x="2551706" y="4283314"/>
            <a:chExt cx="1682085" cy="923330"/>
          </a:xfrm>
        </p:grpSpPr>
        <p:sp>
          <p:nvSpPr>
            <p:cNvPr id="1476" name="Google Shape;1476;p66"/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77" name="Google Shape;1477;p66"/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8" name="Google Shape;1478;p66"/>
          <p:cNvSpPr/>
          <p:nvPr/>
        </p:nvSpPr>
        <p:spPr>
          <a:xfrm flipH="1">
            <a:off x="5186683" y="505538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66"/>
          <p:cNvSpPr/>
          <p:nvPr/>
        </p:nvSpPr>
        <p:spPr>
          <a:xfrm>
            <a:off x="4482949" y="38121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66"/>
          <p:cNvSpPr/>
          <p:nvPr/>
        </p:nvSpPr>
        <p:spPr>
          <a:xfrm rot="2700000">
            <a:off x="5190699" y="250833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66"/>
          <p:cNvSpPr/>
          <p:nvPr/>
        </p:nvSpPr>
        <p:spPr>
          <a:xfrm>
            <a:off x="6642223" y="504927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66"/>
          <p:cNvSpPr/>
          <p:nvPr/>
        </p:nvSpPr>
        <p:spPr>
          <a:xfrm>
            <a:off x="7409171" y="37542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66"/>
          <p:cNvSpPr/>
          <p:nvPr/>
        </p:nvSpPr>
        <p:spPr>
          <a:xfrm>
            <a:off x="6620218" y="255262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66"/>
          <p:cNvSpPr/>
          <p:nvPr/>
        </p:nvSpPr>
        <p:spPr>
          <a:xfrm>
            <a:off x="5840391" y="3713512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67"/>
          <p:cNvSpPr/>
          <p:nvPr/>
        </p:nvSpPr>
        <p:spPr>
          <a:xfrm>
            <a:off x="6827520" y="3014794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67"/>
          <p:cNvSpPr/>
          <p:nvPr/>
        </p:nvSpPr>
        <p:spPr>
          <a:xfrm>
            <a:off x="6827520" y="5175034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67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id="1492" name="Google Shape;1492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170" y="2000230"/>
            <a:ext cx="4437506" cy="38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67"/>
          <p:cNvSpPr/>
          <p:nvPr/>
        </p:nvSpPr>
        <p:spPr>
          <a:xfrm>
            <a:off x="7074862" y="2011053"/>
            <a:ext cx="739171" cy="73917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67"/>
          <p:cNvSpPr/>
          <p:nvPr/>
        </p:nvSpPr>
        <p:spPr>
          <a:xfrm>
            <a:off x="7074863" y="4152611"/>
            <a:ext cx="739171" cy="73917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67"/>
          <p:cNvSpPr/>
          <p:nvPr/>
        </p:nvSpPr>
        <p:spPr>
          <a:xfrm>
            <a:off x="7209984" y="2147808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67"/>
          <p:cNvSpPr/>
          <p:nvPr/>
        </p:nvSpPr>
        <p:spPr>
          <a:xfrm rot="-900000">
            <a:off x="7205635" y="4312894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7" name="Google Shape;1497;p67"/>
          <p:cNvGrpSpPr/>
          <p:nvPr/>
        </p:nvGrpSpPr>
        <p:grpSpPr>
          <a:xfrm>
            <a:off x="7948505" y="1902863"/>
            <a:ext cx="3276000" cy="919338"/>
            <a:chOff x="7948505" y="1772817"/>
            <a:chExt cx="3276000" cy="919338"/>
          </a:xfrm>
        </p:grpSpPr>
        <p:sp>
          <p:nvSpPr>
            <p:cNvPr id="1498" name="Google Shape;1498;p67"/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67"/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</p:txBody>
        </p:sp>
      </p:grpSp>
      <p:grpSp>
        <p:nvGrpSpPr>
          <p:cNvPr id="1500" name="Google Shape;1500;p67"/>
          <p:cNvGrpSpPr/>
          <p:nvPr/>
        </p:nvGrpSpPr>
        <p:grpSpPr>
          <a:xfrm>
            <a:off x="7948505" y="4062527"/>
            <a:ext cx="3276000" cy="919338"/>
            <a:chOff x="7948505" y="3968693"/>
            <a:chExt cx="3276000" cy="919338"/>
          </a:xfrm>
        </p:grpSpPr>
        <p:sp>
          <p:nvSpPr>
            <p:cNvPr id="1501" name="Google Shape;1501;p67"/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67"/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3" name="Google Shape;1503;p67"/>
          <p:cNvSpPr txBox="1"/>
          <p:nvPr/>
        </p:nvSpPr>
        <p:spPr>
          <a:xfrm>
            <a:off x="7125775" y="3040528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67"/>
          <p:cNvSpPr txBox="1"/>
          <p:nvPr/>
        </p:nvSpPr>
        <p:spPr>
          <a:xfrm>
            <a:off x="7125775" y="5200768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67"/>
          <p:cNvSpPr/>
          <p:nvPr/>
        </p:nvSpPr>
        <p:spPr>
          <a:xfrm>
            <a:off x="1111296" y="2132893"/>
            <a:ext cx="4138161" cy="2426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6" name="Google Shape;1506;p67"/>
          <p:cNvGrpSpPr/>
          <p:nvPr/>
        </p:nvGrpSpPr>
        <p:grpSpPr>
          <a:xfrm>
            <a:off x="1489824" y="2493497"/>
            <a:ext cx="283914" cy="1814359"/>
            <a:chOff x="1055023" y="2447148"/>
            <a:chExt cx="489227" cy="3126415"/>
          </a:xfrm>
        </p:grpSpPr>
        <p:grpSp>
          <p:nvGrpSpPr>
            <p:cNvPr id="1507" name="Google Shape;1507;p67"/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</p:grpSpPr>
          <p:sp>
            <p:nvSpPr>
              <p:cNvPr id="1508" name="Google Shape;1508;p67"/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67"/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0" name="Google Shape;1510;p67"/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/>
              <a:ahLst/>
              <a:cxnLst/>
              <a:rect l="l" t="t" r="r" b="b"/>
              <a:pathLst>
                <a:path w="489227" h="1397222" extrusionOk="0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1" name="Google Shape;1511;p67"/>
          <p:cNvGrpSpPr/>
          <p:nvPr/>
        </p:nvGrpSpPr>
        <p:grpSpPr>
          <a:xfrm>
            <a:off x="4582503" y="2361728"/>
            <a:ext cx="206038" cy="1968491"/>
            <a:chOff x="10476289" y="295274"/>
            <a:chExt cx="567208" cy="6132431"/>
          </a:xfrm>
        </p:grpSpPr>
        <p:grpSp>
          <p:nvGrpSpPr>
            <p:cNvPr id="1512" name="Google Shape;1512;p67"/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</p:grpSpPr>
          <p:sp>
            <p:nvSpPr>
              <p:cNvPr id="1513" name="Google Shape;1513;p67"/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67"/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5" name="Google Shape;1515;p67"/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/>
              <a:ahLst/>
              <a:cxnLst/>
              <a:rect l="l" t="t" r="r" b="b"/>
              <a:pathLst>
                <a:path w="533238" h="3088655" extrusionOk="0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6" name="Google Shape;1516;p67"/>
          <p:cNvSpPr/>
          <p:nvPr/>
        </p:nvSpPr>
        <p:spPr>
          <a:xfrm>
            <a:off x="2124969" y="2292823"/>
            <a:ext cx="2106303" cy="2106303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67"/>
          <p:cNvSpPr/>
          <p:nvPr/>
        </p:nvSpPr>
        <p:spPr>
          <a:xfrm>
            <a:off x="2402547" y="2570401"/>
            <a:ext cx="1551147" cy="155114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67"/>
          <p:cNvSpPr txBox="1"/>
          <p:nvPr/>
        </p:nvSpPr>
        <p:spPr>
          <a:xfrm>
            <a:off x="2348131" y="2930476"/>
            <a:ext cx="16599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FAST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9" name="Google Shape;1519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4435" y="4188476"/>
            <a:ext cx="2418695" cy="1687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68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525" name="Google Shape;1525;p68"/>
          <p:cNvCxnSpPr/>
          <p:nvPr/>
        </p:nvCxnSpPr>
        <p:spPr>
          <a:xfrm rot="10800000" flipH="1">
            <a:off x="7451037" y="2679890"/>
            <a:ext cx="612000" cy="612000"/>
          </a:xfrm>
          <a:prstGeom prst="straightConnector1">
            <a:avLst/>
          </a:prstGeom>
          <a:noFill/>
          <a:ln w="31750" cap="sq" cmpd="sng">
            <a:solidFill>
              <a:schemeClr val="accent3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526" name="Google Shape;1526;p68"/>
          <p:cNvCxnSpPr/>
          <p:nvPr/>
        </p:nvCxnSpPr>
        <p:spPr>
          <a:xfrm>
            <a:off x="7451037" y="3894140"/>
            <a:ext cx="612000" cy="0"/>
          </a:xfrm>
          <a:prstGeom prst="straightConnector1">
            <a:avLst/>
          </a:prstGeom>
          <a:noFill/>
          <a:ln w="31750" cap="sq" cmpd="sng">
            <a:solidFill>
              <a:schemeClr val="accent4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527" name="Google Shape;1527;p68"/>
          <p:cNvCxnSpPr/>
          <p:nvPr/>
        </p:nvCxnSpPr>
        <p:spPr>
          <a:xfrm>
            <a:off x="7451037" y="4499344"/>
            <a:ext cx="612000" cy="612000"/>
          </a:xfrm>
          <a:prstGeom prst="straightConnector1">
            <a:avLst/>
          </a:prstGeom>
          <a:noFill/>
          <a:ln w="31750" cap="sq" cmpd="sng">
            <a:solidFill>
              <a:schemeClr val="accent1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528" name="Google Shape;1528;p68"/>
          <p:cNvCxnSpPr/>
          <p:nvPr/>
        </p:nvCxnSpPr>
        <p:spPr>
          <a:xfrm rot="10800000">
            <a:off x="4128964" y="2679890"/>
            <a:ext cx="612000" cy="612000"/>
          </a:xfrm>
          <a:prstGeom prst="straightConnector1">
            <a:avLst/>
          </a:prstGeom>
          <a:noFill/>
          <a:ln w="31750" cap="sq" cmpd="sng">
            <a:solidFill>
              <a:schemeClr val="accent2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529" name="Google Shape;1529;p68"/>
          <p:cNvCxnSpPr/>
          <p:nvPr/>
        </p:nvCxnSpPr>
        <p:spPr>
          <a:xfrm rot="10800000">
            <a:off x="4128964" y="3876955"/>
            <a:ext cx="612000" cy="17185"/>
          </a:xfrm>
          <a:prstGeom prst="straightConnector1">
            <a:avLst/>
          </a:prstGeom>
          <a:noFill/>
          <a:ln w="31750" cap="sq" cmpd="sng">
            <a:solidFill>
              <a:schemeClr val="accent5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530" name="Google Shape;1530;p68"/>
          <p:cNvCxnSpPr/>
          <p:nvPr/>
        </p:nvCxnSpPr>
        <p:spPr>
          <a:xfrm flipH="1">
            <a:off x="4128964" y="4499344"/>
            <a:ext cx="612000" cy="612000"/>
          </a:xfrm>
          <a:prstGeom prst="straightConnector1">
            <a:avLst/>
          </a:prstGeom>
          <a:noFill/>
          <a:ln w="31750" cap="sq" cmpd="sng">
            <a:solidFill>
              <a:schemeClr val="accent6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grpSp>
        <p:nvGrpSpPr>
          <p:cNvPr id="1531" name="Google Shape;1531;p68"/>
          <p:cNvGrpSpPr/>
          <p:nvPr/>
        </p:nvGrpSpPr>
        <p:grpSpPr>
          <a:xfrm>
            <a:off x="8162069" y="1744871"/>
            <a:ext cx="3096000" cy="1053360"/>
            <a:chOff x="910640" y="2975795"/>
            <a:chExt cx="1527408" cy="2634625"/>
          </a:xfrm>
        </p:grpSpPr>
        <p:sp>
          <p:nvSpPr>
            <p:cNvPr id="1532" name="Google Shape;1532;p68"/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68"/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4" name="Google Shape;1534;p68"/>
          <p:cNvGrpSpPr/>
          <p:nvPr/>
        </p:nvGrpSpPr>
        <p:grpSpPr>
          <a:xfrm>
            <a:off x="8162069" y="3399606"/>
            <a:ext cx="3096000" cy="1053360"/>
            <a:chOff x="910640" y="2975795"/>
            <a:chExt cx="1527408" cy="2634625"/>
          </a:xfrm>
        </p:grpSpPr>
        <p:sp>
          <p:nvSpPr>
            <p:cNvPr id="1535" name="Google Shape;1535;p68"/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68"/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7" name="Google Shape;1537;p68"/>
          <p:cNvGrpSpPr/>
          <p:nvPr/>
        </p:nvGrpSpPr>
        <p:grpSpPr>
          <a:xfrm>
            <a:off x="8162069" y="5054341"/>
            <a:ext cx="3096000" cy="1068749"/>
            <a:chOff x="910640" y="2937304"/>
            <a:chExt cx="1527408" cy="2673117"/>
          </a:xfrm>
        </p:grpSpPr>
        <p:sp>
          <p:nvSpPr>
            <p:cNvPr id="1538" name="Google Shape;1538;p68"/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68"/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0" name="Google Shape;1540;p68"/>
          <p:cNvGrpSpPr/>
          <p:nvPr/>
        </p:nvGrpSpPr>
        <p:grpSpPr>
          <a:xfrm>
            <a:off x="908422" y="1744871"/>
            <a:ext cx="3096000" cy="1053360"/>
            <a:chOff x="910640" y="2975795"/>
            <a:chExt cx="1527408" cy="2634625"/>
          </a:xfrm>
        </p:grpSpPr>
        <p:sp>
          <p:nvSpPr>
            <p:cNvPr id="1541" name="Google Shape;1541;p68"/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68"/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3" name="Google Shape;1543;p68"/>
          <p:cNvGrpSpPr/>
          <p:nvPr/>
        </p:nvGrpSpPr>
        <p:grpSpPr>
          <a:xfrm>
            <a:off x="908422" y="3407301"/>
            <a:ext cx="3096000" cy="1053360"/>
            <a:chOff x="910640" y="2975795"/>
            <a:chExt cx="1527408" cy="2634625"/>
          </a:xfrm>
        </p:grpSpPr>
        <p:sp>
          <p:nvSpPr>
            <p:cNvPr id="1544" name="Google Shape;1544;p68"/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68"/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6" name="Google Shape;1546;p68"/>
          <p:cNvGrpSpPr/>
          <p:nvPr/>
        </p:nvGrpSpPr>
        <p:grpSpPr>
          <a:xfrm>
            <a:off x="908422" y="5069730"/>
            <a:ext cx="3096000" cy="1053360"/>
            <a:chOff x="910640" y="2975795"/>
            <a:chExt cx="1527408" cy="2634625"/>
          </a:xfrm>
        </p:grpSpPr>
        <p:sp>
          <p:nvSpPr>
            <p:cNvPr id="1547" name="Google Shape;1547;p68"/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68"/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9" name="Google Shape;1549;p68"/>
          <p:cNvGrpSpPr/>
          <p:nvPr/>
        </p:nvGrpSpPr>
        <p:grpSpPr>
          <a:xfrm>
            <a:off x="5054983" y="2114872"/>
            <a:ext cx="2082035" cy="3740540"/>
            <a:chOff x="913195" y="1629242"/>
            <a:chExt cx="2595911" cy="4663757"/>
          </a:xfrm>
        </p:grpSpPr>
        <p:sp>
          <p:nvSpPr>
            <p:cNvPr id="1550" name="Google Shape;1550;p68"/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/>
              <a:ahLst/>
              <a:cxnLst/>
              <a:rect l="l" t="t" r="r" b="b"/>
              <a:pathLst>
                <a:path w="2595911" h="4336160" extrusionOk="0">
                  <a:moveTo>
                    <a:pt x="1211415" y="1946931"/>
                  </a:moveTo>
                  <a:cubicBezTo>
                    <a:pt x="1232046" y="2734779"/>
                    <a:pt x="1279245" y="3003787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68"/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 extrusionOk="0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12700" dir="48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2" name="Google Shape;1552;p68"/>
          <p:cNvGrpSpPr/>
          <p:nvPr/>
        </p:nvGrpSpPr>
        <p:grpSpPr>
          <a:xfrm>
            <a:off x="5565814" y="2893756"/>
            <a:ext cx="926744" cy="796268"/>
            <a:chOff x="4079225" y="4910219"/>
            <a:chExt cx="1447811" cy="1243973"/>
          </a:xfrm>
        </p:grpSpPr>
        <p:sp>
          <p:nvSpPr>
            <p:cNvPr id="1553" name="Google Shape;1553;p68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68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68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68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68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68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68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68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68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68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67" name="Google Shape;1567;p69"/>
          <p:cNvCxnSpPr/>
          <p:nvPr/>
        </p:nvCxnSpPr>
        <p:spPr>
          <a:xfrm>
            <a:off x="-2" y="1812264"/>
            <a:ext cx="7454539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568" name="Google Shape;1568;p69"/>
          <p:cNvSpPr txBox="1"/>
          <p:nvPr/>
        </p:nvSpPr>
        <p:spPr>
          <a:xfrm>
            <a:off x="593504" y="583474"/>
            <a:ext cx="3096344" cy="1198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569" name="Google Shape;1569;p69"/>
          <p:cNvSpPr txBox="1"/>
          <p:nvPr/>
        </p:nvSpPr>
        <p:spPr>
          <a:xfrm>
            <a:off x="9091746" y="830119"/>
            <a:ext cx="199634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69"/>
          <p:cNvSpPr txBox="1"/>
          <p:nvPr/>
        </p:nvSpPr>
        <p:spPr>
          <a:xfrm>
            <a:off x="1202297" y="4597442"/>
            <a:ext cx="2340566" cy="104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69"/>
          <p:cNvSpPr>
            <a:spLocks noGrp="1"/>
          </p:cNvSpPr>
          <p:nvPr>
            <p:ph type="pic" idx="2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2" name="Google Shape;1572;p69"/>
          <p:cNvSpPr>
            <a:spLocks noGrp="1"/>
          </p:cNvSpPr>
          <p:nvPr>
            <p:ph type="pic" idx="3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cxnSp>
        <p:nvCxnSpPr>
          <p:cNvPr id="254" name="Google Shape;254;p34"/>
          <p:cNvCxnSpPr/>
          <p:nvPr/>
        </p:nvCxnSpPr>
        <p:spPr>
          <a:xfrm>
            <a:off x="2440997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55" name="Google Shape;255;p34"/>
          <p:cNvCxnSpPr/>
          <p:nvPr/>
        </p:nvCxnSpPr>
        <p:spPr>
          <a:xfrm>
            <a:off x="4584970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56" name="Google Shape;256;p34"/>
          <p:cNvCxnSpPr/>
          <p:nvPr/>
        </p:nvCxnSpPr>
        <p:spPr>
          <a:xfrm>
            <a:off x="6728943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57" name="Google Shape;257;p34"/>
          <p:cNvCxnSpPr/>
          <p:nvPr/>
        </p:nvCxnSpPr>
        <p:spPr>
          <a:xfrm>
            <a:off x="8872915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258" name="Google Shape;258;p34"/>
          <p:cNvSpPr/>
          <p:nvPr/>
        </p:nvSpPr>
        <p:spPr>
          <a:xfrm>
            <a:off x="1386963" y="3503753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34"/>
          <p:cNvGrpSpPr/>
          <p:nvPr/>
        </p:nvGrpSpPr>
        <p:grpSpPr>
          <a:xfrm>
            <a:off x="730882" y="4509102"/>
            <a:ext cx="2176260" cy="1305428"/>
            <a:chOff x="575693" y="4105536"/>
            <a:chExt cx="1625933" cy="1305428"/>
          </a:xfrm>
        </p:grpSpPr>
        <p:sp>
          <p:nvSpPr>
            <p:cNvPr id="260" name="Google Shape;260;p3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p34"/>
          <p:cNvSpPr txBox="1"/>
          <p:nvPr/>
        </p:nvSpPr>
        <p:spPr>
          <a:xfrm>
            <a:off x="1386963" y="3796874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4"/>
          <p:cNvSpPr/>
          <p:nvPr/>
        </p:nvSpPr>
        <p:spPr>
          <a:xfrm>
            <a:off x="3530936" y="3503753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34"/>
          <p:cNvGrpSpPr/>
          <p:nvPr/>
        </p:nvGrpSpPr>
        <p:grpSpPr>
          <a:xfrm>
            <a:off x="2874854" y="2102450"/>
            <a:ext cx="2176260" cy="1305428"/>
            <a:chOff x="575693" y="4105536"/>
            <a:chExt cx="1625933" cy="1305428"/>
          </a:xfrm>
        </p:grpSpPr>
        <p:sp>
          <p:nvSpPr>
            <p:cNvPr id="265" name="Google Shape;265;p3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34"/>
          <p:cNvSpPr txBox="1"/>
          <p:nvPr/>
        </p:nvSpPr>
        <p:spPr>
          <a:xfrm>
            <a:off x="3530936" y="3796873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4"/>
          <p:cNvSpPr/>
          <p:nvPr/>
        </p:nvSpPr>
        <p:spPr>
          <a:xfrm>
            <a:off x="5674909" y="3503753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34"/>
          <p:cNvGrpSpPr/>
          <p:nvPr/>
        </p:nvGrpSpPr>
        <p:grpSpPr>
          <a:xfrm>
            <a:off x="5018827" y="4509102"/>
            <a:ext cx="2176260" cy="1305428"/>
            <a:chOff x="575693" y="4105536"/>
            <a:chExt cx="1625933" cy="1305428"/>
          </a:xfrm>
        </p:grpSpPr>
        <p:sp>
          <p:nvSpPr>
            <p:cNvPr id="270" name="Google Shape;270;p3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34"/>
          <p:cNvSpPr txBox="1"/>
          <p:nvPr/>
        </p:nvSpPr>
        <p:spPr>
          <a:xfrm>
            <a:off x="5674909" y="3796872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4"/>
          <p:cNvSpPr/>
          <p:nvPr/>
        </p:nvSpPr>
        <p:spPr>
          <a:xfrm>
            <a:off x="7818882" y="3503753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34"/>
          <p:cNvGrpSpPr/>
          <p:nvPr/>
        </p:nvGrpSpPr>
        <p:grpSpPr>
          <a:xfrm>
            <a:off x="7162800" y="2102450"/>
            <a:ext cx="2176260" cy="1305428"/>
            <a:chOff x="575693" y="4105536"/>
            <a:chExt cx="1625933" cy="1305428"/>
          </a:xfrm>
        </p:grpSpPr>
        <p:sp>
          <p:nvSpPr>
            <p:cNvPr id="275" name="Google Shape;275;p3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34"/>
          <p:cNvSpPr txBox="1"/>
          <p:nvPr/>
        </p:nvSpPr>
        <p:spPr>
          <a:xfrm>
            <a:off x="7818882" y="3796871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4"/>
          <p:cNvSpPr/>
          <p:nvPr/>
        </p:nvSpPr>
        <p:spPr>
          <a:xfrm>
            <a:off x="9962853" y="3503753"/>
            <a:ext cx="864096" cy="8640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" name="Google Shape;279;p34"/>
          <p:cNvGrpSpPr/>
          <p:nvPr/>
        </p:nvGrpSpPr>
        <p:grpSpPr>
          <a:xfrm>
            <a:off x="9306772" y="4509102"/>
            <a:ext cx="2176260" cy="1305428"/>
            <a:chOff x="575693" y="4105536"/>
            <a:chExt cx="1625933" cy="1305428"/>
          </a:xfrm>
        </p:grpSpPr>
        <p:sp>
          <p:nvSpPr>
            <p:cNvPr id="280" name="Google Shape;280;p3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34"/>
          <p:cNvSpPr txBox="1"/>
          <p:nvPr/>
        </p:nvSpPr>
        <p:spPr>
          <a:xfrm>
            <a:off x="9962853" y="3796870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70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78" name="Google Shape;1578;p70"/>
          <p:cNvSpPr/>
          <p:nvPr/>
        </p:nvSpPr>
        <p:spPr>
          <a:xfrm>
            <a:off x="94358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70"/>
          <p:cNvSpPr/>
          <p:nvPr/>
        </p:nvSpPr>
        <p:spPr>
          <a:xfrm flipH="1">
            <a:off x="647194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70"/>
          <p:cNvSpPr/>
          <p:nvPr/>
        </p:nvSpPr>
        <p:spPr>
          <a:xfrm rot="10800000" flipH="1">
            <a:off x="94358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70"/>
          <p:cNvSpPr/>
          <p:nvPr/>
        </p:nvSpPr>
        <p:spPr>
          <a:xfrm rot="10800000">
            <a:off x="647194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70"/>
          <p:cNvSpPr/>
          <p:nvPr/>
        </p:nvSpPr>
        <p:spPr>
          <a:xfrm>
            <a:off x="4929268" y="3273294"/>
            <a:ext cx="2326658" cy="140681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3" name="Google Shape;1583;p70"/>
          <p:cNvGrpSpPr/>
          <p:nvPr/>
        </p:nvGrpSpPr>
        <p:grpSpPr>
          <a:xfrm>
            <a:off x="5250375" y="3643675"/>
            <a:ext cx="1684444" cy="666054"/>
            <a:chOff x="3745865" y="3493571"/>
            <a:chExt cx="1684444" cy="666054"/>
          </a:xfrm>
        </p:grpSpPr>
        <p:sp>
          <p:nvSpPr>
            <p:cNvPr id="1584" name="Google Shape;1584;p70"/>
            <p:cNvSpPr txBox="1"/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70"/>
            <p:cNvSpPr txBox="1"/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/>
            </a:p>
          </p:txBody>
        </p:sp>
      </p:grpSp>
      <p:sp>
        <p:nvSpPr>
          <p:cNvPr id="1586" name="Google Shape;1586;p70"/>
          <p:cNvSpPr txBox="1"/>
          <p:nvPr/>
        </p:nvSpPr>
        <p:spPr>
          <a:xfrm>
            <a:off x="5112445" y="1688299"/>
            <a:ext cx="988348" cy="1015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6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70"/>
          <p:cNvSpPr txBox="1"/>
          <p:nvPr/>
        </p:nvSpPr>
        <p:spPr>
          <a:xfrm>
            <a:off x="6086673" y="1697766"/>
            <a:ext cx="988348" cy="1015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6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70"/>
          <p:cNvSpPr txBox="1"/>
          <p:nvPr/>
        </p:nvSpPr>
        <p:spPr>
          <a:xfrm>
            <a:off x="5103018" y="5233910"/>
            <a:ext cx="988348" cy="101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6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70"/>
          <p:cNvSpPr txBox="1"/>
          <p:nvPr/>
        </p:nvSpPr>
        <p:spPr>
          <a:xfrm>
            <a:off x="6077246" y="5233910"/>
            <a:ext cx="988348" cy="1015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6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0" name="Google Shape;1590;p70"/>
          <p:cNvGrpSpPr/>
          <p:nvPr/>
        </p:nvGrpSpPr>
        <p:grpSpPr>
          <a:xfrm>
            <a:off x="1386250" y="2194026"/>
            <a:ext cx="2936722" cy="1470776"/>
            <a:chOff x="270023" y="1638319"/>
            <a:chExt cx="2605242" cy="1485484"/>
          </a:xfrm>
        </p:grpSpPr>
        <p:sp>
          <p:nvSpPr>
            <p:cNvPr id="1591" name="Google Shape;1591;p70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70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3" name="Google Shape;1593;p70"/>
          <p:cNvGrpSpPr/>
          <p:nvPr/>
        </p:nvGrpSpPr>
        <p:grpSpPr>
          <a:xfrm>
            <a:off x="1386250" y="4302154"/>
            <a:ext cx="2936722" cy="1470776"/>
            <a:chOff x="270023" y="1638319"/>
            <a:chExt cx="2605242" cy="1485484"/>
          </a:xfrm>
        </p:grpSpPr>
        <p:sp>
          <p:nvSpPr>
            <p:cNvPr id="1594" name="Google Shape;1594;p70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70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70"/>
          <p:cNvGrpSpPr/>
          <p:nvPr/>
        </p:nvGrpSpPr>
        <p:grpSpPr>
          <a:xfrm>
            <a:off x="7854123" y="2194026"/>
            <a:ext cx="2936722" cy="1470776"/>
            <a:chOff x="270023" y="1638319"/>
            <a:chExt cx="2605242" cy="1485484"/>
          </a:xfrm>
        </p:grpSpPr>
        <p:sp>
          <p:nvSpPr>
            <p:cNvPr id="1597" name="Google Shape;1597;p70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70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9" name="Google Shape;1599;p70"/>
          <p:cNvGrpSpPr/>
          <p:nvPr/>
        </p:nvGrpSpPr>
        <p:grpSpPr>
          <a:xfrm>
            <a:off x="7858316" y="4302154"/>
            <a:ext cx="2936722" cy="1470776"/>
            <a:chOff x="270023" y="1638319"/>
            <a:chExt cx="2605242" cy="1485484"/>
          </a:xfrm>
        </p:grpSpPr>
        <p:sp>
          <p:nvSpPr>
            <p:cNvPr id="1600" name="Google Shape;1600;p70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70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2" name="Google Shape;1602;p70"/>
          <p:cNvSpPr/>
          <p:nvPr/>
        </p:nvSpPr>
        <p:spPr>
          <a:xfrm>
            <a:off x="4521777" y="4926239"/>
            <a:ext cx="420559" cy="393681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70"/>
          <p:cNvSpPr/>
          <p:nvPr/>
        </p:nvSpPr>
        <p:spPr>
          <a:xfrm>
            <a:off x="7075021" y="2606837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70"/>
          <p:cNvSpPr/>
          <p:nvPr/>
        </p:nvSpPr>
        <p:spPr>
          <a:xfrm>
            <a:off x="4477219" y="2606837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70"/>
          <p:cNvSpPr/>
          <p:nvPr/>
        </p:nvSpPr>
        <p:spPr>
          <a:xfrm rot="2700000">
            <a:off x="7226665" y="481337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71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11" name="Google Shape;1611;p71"/>
          <p:cNvGrpSpPr/>
          <p:nvPr/>
        </p:nvGrpSpPr>
        <p:grpSpPr>
          <a:xfrm>
            <a:off x="961808" y="2969071"/>
            <a:ext cx="4784705" cy="3284262"/>
            <a:chOff x="962952" y="1762609"/>
            <a:chExt cx="5831868" cy="4003044"/>
          </a:xfrm>
        </p:grpSpPr>
        <p:pic>
          <p:nvPicPr>
            <p:cNvPr id="1612" name="Google Shape;1612;p71" descr="E:\002-KIMS BUSINESS\000-B-KIMS-소스 분류-2014\02-OBJECTS-모컴-액션-이미지\05-모니터\01-imac-kims수정-모니터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962952" y="1762609"/>
              <a:ext cx="4221574" cy="40030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3" name="Google Shape;1613;p71"/>
            <p:cNvSpPr/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/>
              <a:ahLst/>
              <a:cxnLst/>
              <a:rect l="l" t="t" r="r" b="b"/>
              <a:pathLst>
                <a:path w="3083017" h="2693277" extrusionOk="0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endParaRPr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71"/>
            <p:cNvSpPr/>
            <p:nvPr/>
          </p:nvSpPr>
          <p:spPr>
            <a:xfrm>
              <a:off x="1150504" y="1945773"/>
              <a:ext cx="1663354" cy="2567578"/>
            </a:xfrm>
            <a:custGeom>
              <a:avLst/>
              <a:gdLst/>
              <a:ahLst/>
              <a:cxnLst/>
              <a:rect l="l" t="t" r="r" b="b"/>
              <a:pathLst>
                <a:path w="1550504" h="2631882" extrusionOk="0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71"/>
            <p:cNvSpPr/>
            <p:nvPr/>
          </p:nvSpPr>
          <p:spPr>
            <a:xfrm>
              <a:off x="2600696" y="1961896"/>
              <a:ext cx="4194124" cy="1735966"/>
            </a:xfrm>
            <a:custGeom>
              <a:avLst/>
              <a:gdLst/>
              <a:ahLst/>
              <a:cxnLst/>
              <a:rect l="l" t="t" r="r" b="b"/>
              <a:pathLst>
                <a:path w="3909575" h="1779443" extrusionOk="0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6" name="Google Shape;1616;p71"/>
          <p:cNvGrpSpPr/>
          <p:nvPr/>
        </p:nvGrpSpPr>
        <p:grpSpPr>
          <a:xfrm>
            <a:off x="4308575" y="1668564"/>
            <a:ext cx="2024361" cy="1450782"/>
            <a:chOff x="7197682" y="1988023"/>
            <a:chExt cx="3348000" cy="2399383"/>
          </a:xfrm>
        </p:grpSpPr>
        <p:sp>
          <p:nvSpPr>
            <p:cNvPr id="1617" name="Google Shape;1617;p71"/>
            <p:cNvSpPr/>
            <p:nvPr/>
          </p:nvSpPr>
          <p:spPr>
            <a:xfrm>
              <a:off x="7197682" y="4232483"/>
              <a:ext cx="3348000" cy="15492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8" name="Google Shape;1618;p71"/>
            <p:cNvGrpSpPr/>
            <p:nvPr/>
          </p:nvGrpSpPr>
          <p:grpSpPr>
            <a:xfrm>
              <a:off x="7222056" y="1988023"/>
              <a:ext cx="3299252" cy="2176495"/>
              <a:chOff x="6345690" y="2428150"/>
              <a:chExt cx="3299252" cy="2176495"/>
            </a:xfrm>
          </p:grpSpPr>
          <p:sp>
            <p:nvSpPr>
              <p:cNvPr id="1619" name="Google Shape;1619;p71"/>
              <p:cNvSpPr/>
              <p:nvPr/>
            </p:nvSpPr>
            <p:spPr>
              <a:xfrm>
                <a:off x="6345690" y="2796201"/>
                <a:ext cx="3299252" cy="1808444"/>
              </a:xfrm>
              <a:custGeom>
                <a:avLst/>
                <a:gdLst/>
                <a:ahLst/>
                <a:cxnLst/>
                <a:rect l="l" t="t" r="r" b="b"/>
                <a:pathLst>
                  <a:path w="3299252" h="1808444" extrusionOk="0">
                    <a:moveTo>
                      <a:pt x="7964" y="1808400"/>
                    </a:moveTo>
                    <a:cubicBezTo>
                      <a:pt x="-62839" y="1178363"/>
                      <a:pt x="350532" y="489886"/>
                      <a:pt x="770303" y="226188"/>
                    </a:cubicBezTo>
                    <a:cubicBezTo>
                      <a:pt x="1190074" y="-37510"/>
                      <a:pt x="1989741" y="-111056"/>
                      <a:pt x="2526593" y="226212"/>
                    </a:cubicBezTo>
                    <a:cubicBezTo>
                      <a:pt x="3063445" y="563480"/>
                      <a:pt x="3359709" y="1178409"/>
                      <a:pt x="3288889" y="1808444"/>
                    </a:cubicBezTo>
                    <a:lnTo>
                      <a:pt x="7964" y="18084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71"/>
              <p:cNvSpPr/>
              <p:nvPr/>
            </p:nvSpPr>
            <p:spPr>
              <a:xfrm>
                <a:off x="7714357" y="2428150"/>
                <a:ext cx="559524" cy="256125"/>
              </a:xfrm>
              <a:prstGeom prst="roundRect">
                <a:avLst>
                  <a:gd name="adj" fmla="val 4333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71"/>
              <p:cNvSpPr/>
              <p:nvPr/>
            </p:nvSpPr>
            <p:spPr>
              <a:xfrm>
                <a:off x="7848477" y="2593707"/>
                <a:ext cx="291285" cy="33336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22" name="Google Shape;1622;p71"/>
          <p:cNvSpPr txBox="1"/>
          <p:nvPr/>
        </p:nvSpPr>
        <p:spPr>
          <a:xfrm>
            <a:off x="4490766" y="2011329"/>
            <a:ext cx="165997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3" name="Google Shape;1623;p71"/>
          <p:cNvGrpSpPr/>
          <p:nvPr/>
        </p:nvGrpSpPr>
        <p:grpSpPr>
          <a:xfrm>
            <a:off x="6712261" y="1751361"/>
            <a:ext cx="4627500" cy="753591"/>
            <a:chOff x="6816080" y="2294563"/>
            <a:chExt cx="4627500" cy="753591"/>
          </a:xfrm>
        </p:grpSpPr>
        <p:sp>
          <p:nvSpPr>
            <p:cNvPr id="1624" name="Google Shape;1624;p71"/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25" name="Google Shape;1625;p71"/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6" name="Google Shape;1626;p71"/>
          <p:cNvGrpSpPr/>
          <p:nvPr/>
        </p:nvGrpSpPr>
        <p:grpSpPr>
          <a:xfrm>
            <a:off x="6712261" y="2643245"/>
            <a:ext cx="4627500" cy="753591"/>
            <a:chOff x="6816080" y="3050647"/>
            <a:chExt cx="4627500" cy="753591"/>
          </a:xfrm>
        </p:grpSpPr>
        <p:sp>
          <p:nvSpPr>
            <p:cNvPr id="1627" name="Google Shape;1627;p71"/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28" name="Google Shape;1628;p71"/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9" name="Google Shape;1629;p71"/>
          <p:cNvGrpSpPr/>
          <p:nvPr/>
        </p:nvGrpSpPr>
        <p:grpSpPr>
          <a:xfrm>
            <a:off x="6712261" y="3535129"/>
            <a:ext cx="4627500" cy="753591"/>
            <a:chOff x="6816080" y="3806731"/>
            <a:chExt cx="4627500" cy="753591"/>
          </a:xfrm>
        </p:grpSpPr>
        <p:sp>
          <p:nvSpPr>
            <p:cNvPr id="1630" name="Google Shape;1630;p71"/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1" name="Google Shape;1631;p71"/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2" name="Google Shape;1632;p71"/>
          <p:cNvGrpSpPr/>
          <p:nvPr/>
        </p:nvGrpSpPr>
        <p:grpSpPr>
          <a:xfrm>
            <a:off x="6712261" y="4427013"/>
            <a:ext cx="4627500" cy="753591"/>
            <a:chOff x="6816080" y="4562815"/>
            <a:chExt cx="4627500" cy="753591"/>
          </a:xfrm>
        </p:grpSpPr>
        <p:sp>
          <p:nvSpPr>
            <p:cNvPr id="1633" name="Google Shape;1633;p71"/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4" name="Google Shape;1634;p71"/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71"/>
          <p:cNvGrpSpPr/>
          <p:nvPr/>
        </p:nvGrpSpPr>
        <p:grpSpPr>
          <a:xfrm>
            <a:off x="6712261" y="5318899"/>
            <a:ext cx="4627500" cy="753591"/>
            <a:chOff x="6816080" y="5318899"/>
            <a:chExt cx="4627500" cy="753591"/>
          </a:xfrm>
        </p:grpSpPr>
        <p:sp>
          <p:nvSpPr>
            <p:cNvPr id="1636" name="Google Shape;1636;p71"/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37" name="Google Shape;1637;p71"/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72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72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72"/>
          <p:cNvSpPr txBox="1"/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lang="en-US" sz="3600" b="1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cxnSp>
        <p:nvCxnSpPr>
          <p:cNvPr id="1645" name="Google Shape;1645;p72"/>
          <p:cNvCxnSpPr/>
          <p:nvPr/>
        </p:nvCxnSpPr>
        <p:spPr>
          <a:xfrm rot="10800000">
            <a:off x="7445829" y="2906744"/>
            <a:ext cx="474617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646" name="Google Shape;1646;p72"/>
          <p:cNvSpPr>
            <a:spLocks noGrp="1"/>
          </p:cNvSpPr>
          <p:nvPr>
            <p:ph type="pic" idx="2"/>
          </p:nvPr>
        </p:nvSpPr>
        <p:spPr>
          <a:xfrm>
            <a:off x="2" y="0"/>
            <a:ext cx="763886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73"/>
          <p:cNvSpPr txBox="1">
            <a:spLocks noGrp="1"/>
          </p:cNvSpPr>
          <p:nvPr>
            <p:ph type="body" idx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52" name="Google Shape;1652;p73"/>
          <p:cNvGrpSpPr/>
          <p:nvPr/>
        </p:nvGrpSpPr>
        <p:grpSpPr>
          <a:xfrm rot="10800000">
            <a:off x="4662817" y="3926263"/>
            <a:ext cx="540000" cy="1692000"/>
            <a:chOff x="5355771" y="1915886"/>
            <a:chExt cx="540000" cy="1692000"/>
          </a:xfrm>
        </p:grpSpPr>
        <p:sp>
          <p:nvSpPr>
            <p:cNvPr id="1653" name="Google Shape;1653;p73"/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/>
              <a:ahLst/>
              <a:cxnLst/>
              <a:rect l="l" t="t" r="r" b="b"/>
              <a:pathLst>
                <a:path w="642258" h="1752600" extrusionOk="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73"/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5" name="Google Shape;1655;p73"/>
          <p:cNvSpPr/>
          <p:nvPr/>
        </p:nvSpPr>
        <p:spPr>
          <a:xfrm rot="10800000">
            <a:off x="4978329" y="335289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 extrusionOk="0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73"/>
          <p:cNvSpPr/>
          <p:nvPr/>
        </p:nvSpPr>
        <p:spPr>
          <a:xfrm>
            <a:off x="7519093" y="1755229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7" name="Google Shape;1657;p73"/>
          <p:cNvGrpSpPr/>
          <p:nvPr/>
        </p:nvGrpSpPr>
        <p:grpSpPr>
          <a:xfrm>
            <a:off x="6973551" y="2175555"/>
            <a:ext cx="540000" cy="1692000"/>
            <a:chOff x="5355771" y="1915886"/>
            <a:chExt cx="540000" cy="1692000"/>
          </a:xfrm>
        </p:grpSpPr>
        <p:sp>
          <p:nvSpPr>
            <p:cNvPr id="1658" name="Google Shape;1658;p73"/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/>
              <a:ahLst/>
              <a:cxnLst/>
              <a:rect l="l" t="t" r="r" b="b"/>
              <a:pathLst>
                <a:path w="642258" h="1752600" extrusionOk="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73"/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0" name="Google Shape;1660;p73"/>
          <p:cNvGrpSpPr/>
          <p:nvPr/>
        </p:nvGrpSpPr>
        <p:grpSpPr>
          <a:xfrm>
            <a:off x="5423596" y="4676758"/>
            <a:ext cx="2520000" cy="576000"/>
            <a:chOff x="4016829" y="4452257"/>
            <a:chExt cx="2520000" cy="576000"/>
          </a:xfrm>
        </p:grpSpPr>
        <p:sp>
          <p:nvSpPr>
            <p:cNvPr id="1661" name="Google Shape;1661;p73"/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/>
              <a:ahLst/>
              <a:cxnLst/>
              <a:rect l="l" t="t" r="r" b="b"/>
              <a:pathLst>
                <a:path w="2438400" h="402772" extrusionOk="0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73"/>
            <p:cNvSpPr/>
            <p:nvPr/>
          </p:nvSpPr>
          <p:spPr>
            <a:xfrm rot="5400000" flipH="1">
              <a:off x="5872735" y="4613873"/>
              <a:ext cx="250588" cy="216024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3" name="Google Shape;1663;p73"/>
          <p:cNvSpPr/>
          <p:nvPr/>
        </p:nvSpPr>
        <p:spPr>
          <a:xfrm>
            <a:off x="7580249" y="523048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73"/>
          <p:cNvSpPr/>
          <p:nvPr/>
        </p:nvSpPr>
        <p:spPr>
          <a:xfrm>
            <a:off x="3892957" y="523048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73"/>
          <p:cNvSpPr/>
          <p:nvPr/>
        </p:nvSpPr>
        <p:spPr>
          <a:xfrm>
            <a:off x="3921814" y="179958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73"/>
          <p:cNvSpPr txBox="1"/>
          <p:nvPr/>
        </p:nvSpPr>
        <p:spPr>
          <a:xfrm>
            <a:off x="5441200" y="3638003"/>
            <a:ext cx="1312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Title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73"/>
          <p:cNvSpPr/>
          <p:nvPr/>
        </p:nvSpPr>
        <p:spPr>
          <a:xfrm>
            <a:off x="4130051" y="195380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 extrusionOk="0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73"/>
          <p:cNvSpPr/>
          <p:nvPr/>
        </p:nvSpPr>
        <p:spPr>
          <a:xfrm rot="-1800000">
            <a:off x="4093957" y="5396968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 extrusionOk="0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73"/>
          <p:cNvSpPr/>
          <p:nvPr/>
        </p:nvSpPr>
        <p:spPr>
          <a:xfrm>
            <a:off x="7715494" y="195380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 extrusionOk="0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73"/>
          <p:cNvSpPr/>
          <p:nvPr/>
        </p:nvSpPr>
        <p:spPr>
          <a:xfrm>
            <a:off x="7784919" y="5427059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 extrusionOk="0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1" name="Google Shape;1671;p73"/>
          <p:cNvGrpSpPr/>
          <p:nvPr/>
        </p:nvGrpSpPr>
        <p:grpSpPr>
          <a:xfrm>
            <a:off x="8395230" y="1803822"/>
            <a:ext cx="3204000" cy="1118322"/>
            <a:chOff x="3556042" y="1744979"/>
            <a:chExt cx="3240000" cy="1118322"/>
          </a:xfrm>
        </p:grpSpPr>
        <p:sp>
          <p:nvSpPr>
            <p:cNvPr id="1672" name="Google Shape;1672;p73"/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73"/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4" name="Google Shape;1674;p73"/>
          <p:cNvGrpSpPr/>
          <p:nvPr/>
        </p:nvGrpSpPr>
        <p:grpSpPr>
          <a:xfrm>
            <a:off x="8395230" y="5067371"/>
            <a:ext cx="3204000" cy="1118322"/>
            <a:chOff x="3556042" y="1744979"/>
            <a:chExt cx="3240000" cy="1118322"/>
          </a:xfrm>
        </p:grpSpPr>
        <p:sp>
          <p:nvSpPr>
            <p:cNvPr id="1675" name="Google Shape;1675;p73"/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73"/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7" name="Google Shape;1677;p73"/>
          <p:cNvGrpSpPr/>
          <p:nvPr/>
        </p:nvGrpSpPr>
        <p:grpSpPr>
          <a:xfrm>
            <a:off x="609513" y="5067371"/>
            <a:ext cx="3204000" cy="1118322"/>
            <a:chOff x="3556042" y="1744979"/>
            <a:chExt cx="3240000" cy="1118322"/>
          </a:xfrm>
        </p:grpSpPr>
        <p:sp>
          <p:nvSpPr>
            <p:cNvPr id="1678" name="Google Shape;1678;p73"/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73"/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0" name="Google Shape;1680;p73"/>
          <p:cNvGrpSpPr/>
          <p:nvPr/>
        </p:nvGrpSpPr>
        <p:grpSpPr>
          <a:xfrm>
            <a:off x="609513" y="1709522"/>
            <a:ext cx="3204000" cy="1118322"/>
            <a:chOff x="3556042" y="1744979"/>
            <a:chExt cx="3240000" cy="1118322"/>
          </a:xfrm>
        </p:grpSpPr>
        <p:sp>
          <p:nvSpPr>
            <p:cNvPr id="1681" name="Google Shape;1681;p73"/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73"/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73"/>
          <p:cNvGrpSpPr/>
          <p:nvPr/>
        </p:nvGrpSpPr>
        <p:grpSpPr>
          <a:xfrm rot="10800000">
            <a:off x="4307817" y="2610184"/>
            <a:ext cx="2520000" cy="576000"/>
            <a:chOff x="4016829" y="4452257"/>
            <a:chExt cx="2520000" cy="576000"/>
          </a:xfrm>
        </p:grpSpPr>
        <p:sp>
          <p:nvSpPr>
            <p:cNvPr id="1684" name="Google Shape;1684;p73"/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/>
              <a:ahLst/>
              <a:cxnLst/>
              <a:rect l="l" t="t" r="r" b="b"/>
              <a:pathLst>
                <a:path w="2438400" h="402772" extrusionOk="0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73"/>
            <p:cNvSpPr/>
            <p:nvPr/>
          </p:nvSpPr>
          <p:spPr>
            <a:xfrm rot="5400000" flipH="1">
              <a:off x="5872735" y="4605081"/>
              <a:ext cx="250588" cy="21602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74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91" name="Google Shape;1691;p74"/>
          <p:cNvGrpSpPr/>
          <p:nvPr/>
        </p:nvGrpSpPr>
        <p:grpSpPr>
          <a:xfrm>
            <a:off x="4320093" y="2221804"/>
            <a:ext cx="3534307" cy="3526138"/>
            <a:chOff x="4320093" y="2066020"/>
            <a:chExt cx="3534307" cy="3526138"/>
          </a:xfrm>
        </p:grpSpPr>
        <p:sp>
          <p:nvSpPr>
            <p:cNvPr id="1692" name="Google Shape;1692;p74"/>
            <p:cNvSpPr/>
            <p:nvPr/>
          </p:nvSpPr>
          <p:spPr>
            <a:xfrm rot="-27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74"/>
            <p:cNvSpPr/>
            <p:nvPr/>
          </p:nvSpPr>
          <p:spPr>
            <a:xfrm rot="-27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74"/>
            <p:cNvSpPr/>
            <p:nvPr/>
          </p:nvSpPr>
          <p:spPr>
            <a:xfrm rot="-27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74"/>
            <p:cNvSpPr/>
            <p:nvPr/>
          </p:nvSpPr>
          <p:spPr>
            <a:xfrm rot="-27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 extrusionOk="0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74"/>
            <p:cNvSpPr txBox="1"/>
            <p:nvPr/>
          </p:nvSpPr>
          <p:spPr>
            <a:xfrm>
              <a:off x="4946992" y="2450617"/>
              <a:ext cx="10800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74"/>
            <p:cNvSpPr txBox="1"/>
            <p:nvPr/>
          </p:nvSpPr>
          <p:spPr>
            <a:xfrm>
              <a:off x="6515014" y="2778236"/>
              <a:ext cx="10800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74"/>
            <p:cNvSpPr txBox="1"/>
            <p:nvPr/>
          </p:nvSpPr>
          <p:spPr>
            <a:xfrm>
              <a:off x="4584071" y="3938883"/>
              <a:ext cx="10800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74"/>
            <p:cNvSpPr txBox="1"/>
            <p:nvPr/>
          </p:nvSpPr>
          <p:spPr>
            <a:xfrm>
              <a:off x="6113790" y="4388460"/>
              <a:ext cx="10800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0" name="Google Shape;1700;p74"/>
          <p:cNvGrpSpPr/>
          <p:nvPr/>
        </p:nvGrpSpPr>
        <p:grpSpPr>
          <a:xfrm>
            <a:off x="1558662" y="2071845"/>
            <a:ext cx="2236448" cy="1056546"/>
            <a:chOff x="-475010" y="1114177"/>
            <a:chExt cx="4241713" cy="1056546"/>
          </a:xfrm>
        </p:grpSpPr>
        <p:sp>
          <p:nvSpPr>
            <p:cNvPr id="1701" name="Google Shape;1701;p7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74"/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703" name="Google Shape;1703;p74"/>
          <p:cNvGrpSpPr/>
          <p:nvPr/>
        </p:nvGrpSpPr>
        <p:grpSpPr>
          <a:xfrm>
            <a:off x="1558662" y="5149861"/>
            <a:ext cx="2236448" cy="1056546"/>
            <a:chOff x="-475010" y="1114177"/>
            <a:chExt cx="4241713" cy="1056546"/>
          </a:xfrm>
        </p:grpSpPr>
        <p:sp>
          <p:nvSpPr>
            <p:cNvPr id="1704" name="Google Shape;1704;p7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74"/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706" name="Google Shape;1706;p74"/>
          <p:cNvGrpSpPr/>
          <p:nvPr/>
        </p:nvGrpSpPr>
        <p:grpSpPr>
          <a:xfrm>
            <a:off x="8409419" y="2062616"/>
            <a:ext cx="2183226" cy="1056546"/>
            <a:chOff x="-475010" y="1114177"/>
            <a:chExt cx="4241713" cy="1056546"/>
          </a:xfrm>
        </p:grpSpPr>
        <p:sp>
          <p:nvSpPr>
            <p:cNvPr id="1707" name="Google Shape;1707;p7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74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1709" name="Google Shape;1709;p74"/>
          <p:cNvGrpSpPr/>
          <p:nvPr/>
        </p:nvGrpSpPr>
        <p:grpSpPr>
          <a:xfrm>
            <a:off x="8409419" y="5092150"/>
            <a:ext cx="2183226" cy="1056546"/>
            <a:chOff x="-475010" y="1114177"/>
            <a:chExt cx="4241713" cy="1056546"/>
          </a:xfrm>
        </p:grpSpPr>
        <p:sp>
          <p:nvSpPr>
            <p:cNvPr id="1710" name="Google Shape;1710;p74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74"/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cxnSp>
        <p:nvCxnSpPr>
          <p:cNvPr id="1712" name="Google Shape;1712;p74"/>
          <p:cNvCxnSpPr/>
          <p:nvPr/>
        </p:nvCxnSpPr>
        <p:spPr>
          <a:xfrm rot="10800000" flipH="1">
            <a:off x="6680042" y="1941953"/>
            <a:ext cx="4544400" cy="346500"/>
          </a:xfrm>
          <a:prstGeom prst="bentConnector3">
            <a:avLst>
              <a:gd name="adj1" fmla="val 167"/>
            </a:avLst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713" name="Google Shape;1713;p74"/>
          <p:cNvCxnSpPr/>
          <p:nvPr/>
        </p:nvCxnSpPr>
        <p:spPr>
          <a:xfrm rot="10800000" flipH="1">
            <a:off x="6695060" y="5018043"/>
            <a:ext cx="4529400" cy="729900"/>
          </a:xfrm>
          <a:prstGeom prst="bentConnector3">
            <a:avLst>
              <a:gd name="adj1" fmla="val 25661"/>
            </a:avLst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714" name="Google Shape;1714;p74"/>
          <p:cNvCxnSpPr/>
          <p:nvPr/>
        </p:nvCxnSpPr>
        <p:spPr>
          <a:xfrm rot="10800000">
            <a:off x="927362" y="1941953"/>
            <a:ext cx="4544400" cy="346500"/>
          </a:xfrm>
          <a:prstGeom prst="bentConnector3">
            <a:avLst>
              <a:gd name="adj1" fmla="val 167"/>
            </a:avLst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1715" name="Google Shape;1715;p74"/>
          <p:cNvCxnSpPr/>
          <p:nvPr/>
        </p:nvCxnSpPr>
        <p:spPr>
          <a:xfrm rot="10800000">
            <a:off x="942362" y="5018043"/>
            <a:ext cx="4529400" cy="729900"/>
          </a:xfrm>
          <a:prstGeom prst="bentConnector3">
            <a:avLst>
              <a:gd name="adj1" fmla="val 25661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1716" name="Google Shape;1716;p74"/>
          <p:cNvSpPr/>
          <p:nvPr/>
        </p:nvSpPr>
        <p:spPr>
          <a:xfrm>
            <a:off x="1007878" y="5233078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74"/>
          <p:cNvSpPr/>
          <p:nvPr/>
        </p:nvSpPr>
        <p:spPr>
          <a:xfrm flipH="1">
            <a:off x="10660913" y="5200748"/>
            <a:ext cx="480795" cy="396627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74"/>
          <p:cNvSpPr/>
          <p:nvPr/>
        </p:nvSpPr>
        <p:spPr>
          <a:xfrm>
            <a:off x="1001085" y="2133949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74"/>
          <p:cNvSpPr/>
          <p:nvPr/>
        </p:nvSpPr>
        <p:spPr>
          <a:xfrm>
            <a:off x="10714254" y="2185930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75"/>
          <p:cNvSpPr txBox="1"/>
          <p:nvPr/>
        </p:nvSpPr>
        <p:spPr>
          <a:xfrm>
            <a:off x="8200661" y="3265908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1725" name="Google Shape;1725;p75"/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6" name="Google Shape;1726;p75"/>
          <p:cNvCxnSpPr/>
          <p:nvPr/>
        </p:nvCxnSpPr>
        <p:spPr>
          <a:xfrm rot="10800000">
            <a:off x="7445829" y="3777605"/>
            <a:ext cx="4746171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1727" name="Google Shape;1727;p75"/>
          <p:cNvSpPr txBox="1"/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728" name="Google Shape;1728;p75"/>
          <p:cNvSpPr>
            <a:spLocks noGrp="1"/>
          </p:cNvSpPr>
          <p:nvPr>
            <p:ph type="pic" idx="2"/>
          </p:nvPr>
        </p:nvSpPr>
        <p:spPr>
          <a:xfrm>
            <a:off x="-1" y="0"/>
            <a:ext cx="752523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76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734" name="Google Shape;1734;p76"/>
          <p:cNvGraphicFramePr/>
          <p:nvPr/>
        </p:nvGraphicFramePr>
        <p:xfrm>
          <a:off x="938801" y="1878618"/>
          <a:ext cx="2144600" cy="4248000"/>
        </p:xfrm>
        <a:graphic>
          <a:graphicData uri="http://schemas.openxmlformats.org/drawingml/2006/table">
            <a:tbl>
              <a:tblPr firstRow="1" bandRow="1">
                <a:noFill/>
                <a:tableStyleId>{D5C18A38-ECE5-4DE1-A225-C4B28F39CC16}</a:tableStyleId>
              </a:tblPr>
              <a:tblGrid>
                <a:gridCol w="20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Contents A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$</a:t>
                      </a: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</a:rPr>
                        <a:t>456,000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35" name="Google Shape;1735;p76"/>
          <p:cNvGraphicFramePr/>
          <p:nvPr/>
        </p:nvGraphicFramePr>
        <p:xfrm>
          <a:off x="3663796" y="1878618"/>
          <a:ext cx="2144600" cy="4248000"/>
        </p:xfrm>
        <a:graphic>
          <a:graphicData uri="http://schemas.openxmlformats.org/drawingml/2006/table">
            <a:tbl>
              <a:tblPr firstRow="1" bandRow="1">
                <a:noFill/>
                <a:tableStyleId>{D5C18A38-ECE5-4DE1-A225-C4B28F39CC16}</a:tableStyleId>
              </a:tblPr>
              <a:tblGrid>
                <a:gridCol w="20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Contents B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$</a:t>
                      </a: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</a:rPr>
                        <a:t>242,000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36" name="Google Shape;1736;p76"/>
          <p:cNvGraphicFramePr/>
          <p:nvPr/>
        </p:nvGraphicFramePr>
        <p:xfrm>
          <a:off x="6388791" y="1878618"/>
          <a:ext cx="2144600" cy="4248000"/>
        </p:xfrm>
        <a:graphic>
          <a:graphicData uri="http://schemas.openxmlformats.org/drawingml/2006/table">
            <a:tbl>
              <a:tblPr firstRow="1" bandRow="1">
                <a:noFill/>
                <a:tableStyleId>{D5C18A38-ECE5-4DE1-A225-C4B28F39CC16}</a:tableStyleId>
              </a:tblPr>
              <a:tblGrid>
                <a:gridCol w="20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Contents C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$</a:t>
                      </a: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</a:rPr>
                        <a:t>56,000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37" name="Google Shape;1737;p76"/>
          <p:cNvGraphicFramePr/>
          <p:nvPr/>
        </p:nvGraphicFramePr>
        <p:xfrm>
          <a:off x="9113786" y="1878618"/>
          <a:ext cx="2144600" cy="4248000"/>
        </p:xfrm>
        <a:graphic>
          <a:graphicData uri="http://schemas.openxmlformats.org/drawingml/2006/table">
            <a:tbl>
              <a:tblPr firstRow="1" bandRow="1">
                <a:noFill/>
                <a:tableStyleId>{D5C18A38-ECE5-4DE1-A225-C4B28F39CC16}</a:tableStyleId>
              </a:tblPr>
              <a:tblGrid>
                <a:gridCol w="20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Contents</a:t>
                      </a: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D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chemeClr val="lt1"/>
                          </a:solidFill>
                        </a:rPr>
                        <a:t>$</a:t>
                      </a: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</a:rPr>
                        <a:t>1,211,000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38" name="Google Shape;1738;p76"/>
          <p:cNvSpPr/>
          <p:nvPr/>
        </p:nvSpPr>
        <p:spPr>
          <a:xfrm>
            <a:off x="1443696" y="2166651"/>
            <a:ext cx="1042210" cy="10422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76"/>
          <p:cNvSpPr/>
          <p:nvPr/>
        </p:nvSpPr>
        <p:spPr>
          <a:xfrm>
            <a:off x="4214971" y="2166651"/>
            <a:ext cx="1042210" cy="10422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76"/>
          <p:cNvSpPr/>
          <p:nvPr/>
        </p:nvSpPr>
        <p:spPr>
          <a:xfrm>
            <a:off x="6939966" y="2166651"/>
            <a:ext cx="1042210" cy="10422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76"/>
          <p:cNvSpPr/>
          <p:nvPr/>
        </p:nvSpPr>
        <p:spPr>
          <a:xfrm>
            <a:off x="9664961" y="2166651"/>
            <a:ext cx="1042210" cy="10422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76"/>
          <p:cNvSpPr/>
          <p:nvPr/>
        </p:nvSpPr>
        <p:spPr>
          <a:xfrm flipH="1">
            <a:off x="1765218" y="2523171"/>
            <a:ext cx="421694" cy="347872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76"/>
          <p:cNvSpPr/>
          <p:nvPr/>
        </p:nvSpPr>
        <p:spPr>
          <a:xfrm>
            <a:off x="4553913" y="2499806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76"/>
          <p:cNvSpPr/>
          <p:nvPr/>
        </p:nvSpPr>
        <p:spPr>
          <a:xfrm>
            <a:off x="10033304" y="2429653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76"/>
          <p:cNvSpPr/>
          <p:nvPr/>
        </p:nvSpPr>
        <p:spPr>
          <a:xfrm>
            <a:off x="7266386" y="25231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77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751" name="Google Shape;1751;p77"/>
          <p:cNvSpPr/>
          <p:nvPr/>
        </p:nvSpPr>
        <p:spPr>
          <a:xfrm>
            <a:off x="894927" y="1742478"/>
            <a:ext cx="4820719" cy="442943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0000" y="0"/>
                </a:moveTo>
                <a:close/>
                <a:lnTo>
                  <a:pt x="-10000" y="120000"/>
                </a:lnTo>
              </a:path>
              <a:path w="120000" h="120000" fill="none" extrusionOk="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114300" marR="0" lvl="1" indent="-127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2" name="Google Shape;1752;p77"/>
          <p:cNvCxnSpPr/>
          <p:nvPr/>
        </p:nvCxnSpPr>
        <p:spPr>
          <a:xfrm>
            <a:off x="4347495" y="2347813"/>
            <a:ext cx="2016224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753" name="Google Shape;1753;p77"/>
          <p:cNvCxnSpPr/>
          <p:nvPr/>
        </p:nvCxnSpPr>
        <p:spPr>
          <a:xfrm>
            <a:off x="4707535" y="3189374"/>
            <a:ext cx="1656184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754" name="Google Shape;1754;p77"/>
          <p:cNvCxnSpPr/>
          <p:nvPr/>
        </p:nvCxnSpPr>
        <p:spPr>
          <a:xfrm>
            <a:off x="5067575" y="4030935"/>
            <a:ext cx="1296144" cy="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755" name="Google Shape;1755;p77"/>
          <p:cNvCxnSpPr/>
          <p:nvPr/>
        </p:nvCxnSpPr>
        <p:spPr>
          <a:xfrm>
            <a:off x="5355607" y="4872496"/>
            <a:ext cx="1008112" cy="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cxnSp>
        <p:nvCxnSpPr>
          <p:cNvPr id="1756" name="Google Shape;1756;p77"/>
          <p:cNvCxnSpPr/>
          <p:nvPr/>
        </p:nvCxnSpPr>
        <p:spPr>
          <a:xfrm>
            <a:off x="5715647" y="5714059"/>
            <a:ext cx="648072" cy="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oval" w="med" len="med"/>
            <a:tailEnd type="triangle" w="med" len="med"/>
          </a:ln>
        </p:spPr>
      </p:cxnSp>
      <p:grpSp>
        <p:nvGrpSpPr>
          <p:cNvPr id="1757" name="Google Shape;1757;p77"/>
          <p:cNvGrpSpPr/>
          <p:nvPr/>
        </p:nvGrpSpPr>
        <p:grpSpPr>
          <a:xfrm>
            <a:off x="6678458" y="2829650"/>
            <a:ext cx="4671617" cy="719450"/>
            <a:chOff x="395534" y="3737445"/>
            <a:chExt cx="3972999" cy="719450"/>
          </a:xfrm>
        </p:grpSpPr>
        <p:sp>
          <p:nvSpPr>
            <p:cNvPr id="1758" name="Google Shape;1758;p77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77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760" name="Google Shape;1760;p77"/>
          <p:cNvGrpSpPr/>
          <p:nvPr/>
        </p:nvGrpSpPr>
        <p:grpSpPr>
          <a:xfrm>
            <a:off x="6678458" y="3671212"/>
            <a:ext cx="4671617" cy="719450"/>
            <a:chOff x="395534" y="3737445"/>
            <a:chExt cx="3972999" cy="719450"/>
          </a:xfrm>
        </p:grpSpPr>
        <p:sp>
          <p:nvSpPr>
            <p:cNvPr id="1761" name="Google Shape;1761;p77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77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763" name="Google Shape;1763;p77"/>
          <p:cNvGrpSpPr/>
          <p:nvPr/>
        </p:nvGrpSpPr>
        <p:grpSpPr>
          <a:xfrm>
            <a:off x="6678458" y="4512774"/>
            <a:ext cx="4671617" cy="719450"/>
            <a:chOff x="395534" y="3737445"/>
            <a:chExt cx="3972999" cy="719450"/>
          </a:xfrm>
        </p:grpSpPr>
        <p:sp>
          <p:nvSpPr>
            <p:cNvPr id="1764" name="Google Shape;1764;p77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77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766" name="Google Shape;1766;p77"/>
          <p:cNvGrpSpPr/>
          <p:nvPr/>
        </p:nvGrpSpPr>
        <p:grpSpPr>
          <a:xfrm>
            <a:off x="6678458" y="5354334"/>
            <a:ext cx="4671617" cy="719450"/>
            <a:chOff x="395534" y="3737445"/>
            <a:chExt cx="3972999" cy="719450"/>
          </a:xfrm>
        </p:grpSpPr>
        <p:sp>
          <p:nvSpPr>
            <p:cNvPr id="1767" name="Google Shape;1767;p77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77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769" name="Google Shape;1769;p77"/>
          <p:cNvGrpSpPr/>
          <p:nvPr/>
        </p:nvGrpSpPr>
        <p:grpSpPr>
          <a:xfrm>
            <a:off x="6678458" y="1988088"/>
            <a:ext cx="4671617" cy="719450"/>
            <a:chOff x="395534" y="3737445"/>
            <a:chExt cx="3972999" cy="719450"/>
          </a:xfrm>
        </p:grpSpPr>
        <p:sp>
          <p:nvSpPr>
            <p:cNvPr id="1770" name="Google Shape;1770;p77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77"/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772" name="Google Shape;1772;p77"/>
          <p:cNvSpPr/>
          <p:nvPr/>
        </p:nvSpPr>
        <p:spPr>
          <a:xfrm rot="-5400000">
            <a:off x="3142107" y="5549498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77"/>
          <p:cNvSpPr/>
          <p:nvPr/>
        </p:nvSpPr>
        <p:spPr>
          <a:xfrm rot="9900000">
            <a:off x="3114430" y="31245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77"/>
          <p:cNvSpPr/>
          <p:nvPr/>
        </p:nvSpPr>
        <p:spPr>
          <a:xfrm>
            <a:off x="3139232" y="236610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77"/>
          <p:cNvSpPr/>
          <p:nvPr/>
        </p:nvSpPr>
        <p:spPr>
          <a:xfrm>
            <a:off x="3115371" y="48308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77"/>
          <p:cNvSpPr/>
          <p:nvPr/>
        </p:nvSpPr>
        <p:spPr>
          <a:xfrm>
            <a:off x="3121478" y="395331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" name="Google Shape;1781;p78"/>
          <p:cNvGrpSpPr/>
          <p:nvPr/>
        </p:nvGrpSpPr>
        <p:grpSpPr>
          <a:xfrm>
            <a:off x="2523392" y="1576252"/>
            <a:ext cx="2268415" cy="5281748"/>
            <a:chOff x="1926754" y="2420888"/>
            <a:chExt cx="1656184" cy="4437112"/>
          </a:xfrm>
        </p:grpSpPr>
        <p:sp>
          <p:nvSpPr>
            <p:cNvPr id="1782" name="Google Shape;1782;p7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78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78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5" name="Google Shape;1785;p78"/>
          <p:cNvGrpSpPr/>
          <p:nvPr/>
        </p:nvGrpSpPr>
        <p:grpSpPr>
          <a:xfrm>
            <a:off x="7400212" y="1576252"/>
            <a:ext cx="2268415" cy="5281748"/>
            <a:chOff x="1926754" y="2420888"/>
            <a:chExt cx="1656184" cy="4437112"/>
          </a:xfrm>
        </p:grpSpPr>
        <p:sp>
          <p:nvSpPr>
            <p:cNvPr id="1786" name="Google Shape;1786;p7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78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78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9" name="Google Shape;1789;p78"/>
          <p:cNvGrpSpPr/>
          <p:nvPr/>
        </p:nvGrpSpPr>
        <p:grpSpPr>
          <a:xfrm>
            <a:off x="3038288" y="3602133"/>
            <a:ext cx="1238623" cy="2215991"/>
            <a:chOff x="2725123" y="4283314"/>
            <a:chExt cx="1292073" cy="2215991"/>
          </a:xfrm>
        </p:grpSpPr>
        <p:sp>
          <p:nvSpPr>
            <p:cNvPr id="1790" name="Google Shape;1790;p78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78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2" name="Google Shape;1792;p78"/>
          <p:cNvGrpSpPr/>
          <p:nvPr/>
        </p:nvGrpSpPr>
        <p:grpSpPr>
          <a:xfrm>
            <a:off x="7915108" y="3602133"/>
            <a:ext cx="1238623" cy="2215991"/>
            <a:chOff x="2725123" y="4283314"/>
            <a:chExt cx="1292073" cy="2215991"/>
          </a:xfrm>
        </p:grpSpPr>
        <p:sp>
          <p:nvSpPr>
            <p:cNvPr id="1793" name="Google Shape;1793;p78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78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5" name="Google Shape;1795;p78"/>
          <p:cNvSpPr/>
          <p:nvPr/>
        </p:nvSpPr>
        <p:spPr>
          <a:xfrm>
            <a:off x="3425731" y="294901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78"/>
          <p:cNvSpPr/>
          <p:nvPr/>
        </p:nvSpPr>
        <p:spPr>
          <a:xfrm>
            <a:off x="8318351" y="292579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78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Images &amp; Contents</a:t>
            </a:r>
            <a:endParaRPr/>
          </a:p>
        </p:txBody>
      </p:sp>
      <p:sp>
        <p:nvSpPr>
          <p:cNvPr id="1798" name="Google Shape;1798;p78"/>
          <p:cNvSpPr>
            <a:spLocks noGrp="1"/>
          </p:cNvSpPr>
          <p:nvPr>
            <p:ph type="pic" idx="2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99" name="Google Shape;1799;p78"/>
          <p:cNvSpPr>
            <a:spLocks noGrp="1"/>
          </p:cNvSpPr>
          <p:nvPr>
            <p:ph type="pic" idx="3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00" name="Google Shape;1800;p78"/>
          <p:cNvSpPr>
            <a:spLocks noGrp="1"/>
          </p:cNvSpPr>
          <p:nvPr>
            <p:ph type="pic" idx="4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79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806" name="Google Shape;1806;p79"/>
          <p:cNvGrpSpPr/>
          <p:nvPr/>
        </p:nvGrpSpPr>
        <p:grpSpPr>
          <a:xfrm>
            <a:off x="956809" y="1819305"/>
            <a:ext cx="10308374" cy="4243818"/>
            <a:chOff x="946528" y="1545254"/>
            <a:chExt cx="10308374" cy="4743396"/>
          </a:xfrm>
        </p:grpSpPr>
        <p:sp>
          <p:nvSpPr>
            <p:cNvPr id="1807" name="Google Shape;1807;p79"/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79"/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lt1"/>
            </a:solidFill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79"/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79"/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1" name="Google Shape;1811;p79"/>
          <p:cNvSpPr/>
          <p:nvPr/>
        </p:nvSpPr>
        <p:spPr>
          <a:xfrm rot="5400000">
            <a:off x="4239238" y="2104072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79"/>
          <p:cNvSpPr/>
          <p:nvPr/>
        </p:nvSpPr>
        <p:spPr>
          <a:xfrm>
            <a:off x="4239238" y="2086487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79"/>
          <p:cNvSpPr/>
          <p:nvPr/>
        </p:nvSpPr>
        <p:spPr>
          <a:xfrm rot="10800000">
            <a:off x="4239238" y="2104071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79"/>
          <p:cNvSpPr/>
          <p:nvPr/>
        </p:nvSpPr>
        <p:spPr>
          <a:xfrm rot="-5400000">
            <a:off x="4239238" y="208648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5" name="Google Shape;1815;p79"/>
          <p:cNvGrpSpPr/>
          <p:nvPr/>
        </p:nvGrpSpPr>
        <p:grpSpPr>
          <a:xfrm>
            <a:off x="4179668" y="2014939"/>
            <a:ext cx="3842092" cy="3833547"/>
            <a:chOff x="2646240" y="1848374"/>
            <a:chExt cx="3842092" cy="3833547"/>
          </a:xfrm>
        </p:grpSpPr>
        <p:sp>
          <p:nvSpPr>
            <p:cNvPr id="1816" name="Google Shape;1816;p79"/>
            <p:cNvSpPr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WEAKNESS</a:t>
              </a:r>
            </a:p>
          </p:txBody>
        </p:sp>
        <p:sp>
          <p:nvSpPr>
            <p:cNvPr id="1817" name="Google Shape;1817;p79"/>
            <p:cNvSpPr/>
            <p:nvPr/>
          </p:nvSpPr>
          <p:spPr>
            <a:xfrm rot="-2700000">
              <a:off x="2958282" y="2437888"/>
              <a:ext cx="2300361" cy="18354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STRENGTHS</a:t>
              </a:r>
            </a:p>
          </p:txBody>
        </p:sp>
        <p:sp>
          <p:nvSpPr>
            <p:cNvPr id="1818" name="Google Shape;1818;p79"/>
            <p:cNvSpPr/>
            <p:nvPr/>
          </p:nvSpPr>
          <p:spPr>
            <a:xfrm rot="-8100000">
              <a:off x="2958282" y="3301984"/>
              <a:ext cx="2300361" cy="18354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OPPORTUNITIES</a:t>
              </a:r>
            </a:p>
          </p:txBody>
        </p:sp>
        <p:sp>
          <p:nvSpPr>
            <p:cNvPr id="1819" name="Google Shape;1819;p79"/>
            <p:cNvSpPr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THREATS</a:t>
              </a:r>
            </a:p>
          </p:txBody>
        </p:sp>
      </p:grpSp>
      <p:sp>
        <p:nvSpPr>
          <p:cNvPr id="1820" name="Google Shape;1820;p79"/>
          <p:cNvSpPr/>
          <p:nvPr/>
        </p:nvSpPr>
        <p:spPr>
          <a:xfrm>
            <a:off x="4812546" y="2642764"/>
            <a:ext cx="2596900" cy="259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1" name="Google Shape;1821;p79"/>
          <p:cNvGrpSpPr/>
          <p:nvPr/>
        </p:nvGrpSpPr>
        <p:grpSpPr>
          <a:xfrm>
            <a:off x="1386250" y="2167410"/>
            <a:ext cx="2936722" cy="1470776"/>
            <a:chOff x="270023" y="1638319"/>
            <a:chExt cx="2605242" cy="1485484"/>
          </a:xfrm>
        </p:grpSpPr>
        <p:sp>
          <p:nvSpPr>
            <p:cNvPr id="1822" name="Google Shape;1822;p79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79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4" name="Google Shape;1824;p79"/>
          <p:cNvGrpSpPr/>
          <p:nvPr/>
        </p:nvGrpSpPr>
        <p:grpSpPr>
          <a:xfrm>
            <a:off x="1386250" y="4275538"/>
            <a:ext cx="2936722" cy="1470776"/>
            <a:chOff x="270023" y="1638319"/>
            <a:chExt cx="2605242" cy="1485484"/>
          </a:xfrm>
        </p:grpSpPr>
        <p:sp>
          <p:nvSpPr>
            <p:cNvPr id="1825" name="Google Shape;1825;p79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79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7" name="Google Shape;1827;p79"/>
          <p:cNvGrpSpPr/>
          <p:nvPr/>
        </p:nvGrpSpPr>
        <p:grpSpPr>
          <a:xfrm>
            <a:off x="7854123" y="2167410"/>
            <a:ext cx="2936722" cy="1470776"/>
            <a:chOff x="270023" y="1638319"/>
            <a:chExt cx="2605242" cy="1485484"/>
          </a:xfrm>
        </p:grpSpPr>
        <p:sp>
          <p:nvSpPr>
            <p:cNvPr id="1828" name="Google Shape;1828;p79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79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0" name="Google Shape;1830;p79"/>
          <p:cNvGrpSpPr/>
          <p:nvPr/>
        </p:nvGrpSpPr>
        <p:grpSpPr>
          <a:xfrm>
            <a:off x="7858316" y="4275538"/>
            <a:ext cx="2936722" cy="1470776"/>
            <a:chOff x="270023" y="1638319"/>
            <a:chExt cx="2605242" cy="1485484"/>
          </a:xfrm>
        </p:grpSpPr>
        <p:sp>
          <p:nvSpPr>
            <p:cNvPr id="1831" name="Google Shape;1831;p79"/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79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79"/>
          <p:cNvGrpSpPr/>
          <p:nvPr/>
        </p:nvGrpSpPr>
        <p:grpSpPr>
          <a:xfrm>
            <a:off x="5141246" y="2833887"/>
            <a:ext cx="1961677" cy="2266903"/>
            <a:chOff x="7601634" y="571407"/>
            <a:chExt cx="2601221" cy="3005956"/>
          </a:xfrm>
        </p:grpSpPr>
        <p:sp>
          <p:nvSpPr>
            <p:cNvPr id="1834" name="Google Shape;1834;p79"/>
            <p:cNvSpPr/>
            <p:nvPr/>
          </p:nvSpPr>
          <p:spPr>
            <a:xfrm>
              <a:off x="8531848" y="571407"/>
              <a:ext cx="753809" cy="75380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79"/>
            <p:cNvSpPr/>
            <p:nvPr/>
          </p:nvSpPr>
          <p:spPr>
            <a:xfrm>
              <a:off x="8197603" y="1377027"/>
              <a:ext cx="1422299" cy="120032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79"/>
            <p:cNvSpPr/>
            <p:nvPr/>
          </p:nvSpPr>
          <p:spPr>
            <a:xfrm rot="10800000">
              <a:off x="8300319" y="2203318"/>
              <a:ext cx="619978" cy="1216152"/>
            </a:xfrm>
            <a:prstGeom prst="trapezoid">
              <a:avLst>
                <a:gd name="adj" fmla="val 25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79"/>
            <p:cNvSpPr/>
            <p:nvPr/>
          </p:nvSpPr>
          <p:spPr>
            <a:xfrm rot="10800000">
              <a:off x="8900392" y="2207613"/>
              <a:ext cx="619978" cy="1216152"/>
            </a:xfrm>
            <a:prstGeom prst="trapezoid">
              <a:avLst>
                <a:gd name="adj" fmla="val 25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79"/>
            <p:cNvSpPr/>
            <p:nvPr/>
          </p:nvSpPr>
          <p:spPr>
            <a:xfrm>
              <a:off x="8454386" y="3265873"/>
              <a:ext cx="311490" cy="31149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79"/>
            <p:cNvSpPr/>
            <p:nvPr/>
          </p:nvSpPr>
          <p:spPr>
            <a:xfrm rot="-3174944">
              <a:off x="9529575" y="1329590"/>
              <a:ext cx="384967" cy="914400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79"/>
            <p:cNvSpPr/>
            <p:nvPr/>
          </p:nvSpPr>
          <p:spPr>
            <a:xfrm rot="3174944" flipH="1">
              <a:off x="7889947" y="1329590"/>
              <a:ext cx="384967" cy="914400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79"/>
            <p:cNvSpPr/>
            <p:nvPr/>
          </p:nvSpPr>
          <p:spPr>
            <a:xfrm rot="-5400000">
              <a:off x="8716269" y="838882"/>
              <a:ext cx="384967" cy="1422302"/>
            </a:xfrm>
            <a:prstGeom prst="roundRect">
              <a:avLst>
                <a:gd name="adj" fmla="val 5000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79"/>
            <p:cNvSpPr/>
            <p:nvPr/>
          </p:nvSpPr>
          <p:spPr>
            <a:xfrm>
              <a:off x="9053485" y="3265873"/>
              <a:ext cx="311490" cy="31149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3" name="Google Shape;1843;p79"/>
          <p:cNvSpPr txBox="1"/>
          <p:nvPr/>
        </p:nvSpPr>
        <p:spPr>
          <a:xfrm>
            <a:off x="5221669" y="3645549"/>
            <a:ext cx="17815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5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288" name="Google Shape;288;p35"/>
          <p:cNvCxnSpPr/>
          <p:nvPr/>
        </p:nvCxnSpPr>
        <p:spPr>
          <a:xfrm>
            <a:off x="3706015" y="4424511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89" name="Google Shape;289;p35"/>
          <p:cNvCxnSpPr/>
          <p:nvPr/>
        </p:nvCxnSpPr>
        <p:spPr>
          <a:xfrm>
            <a:off x="6432678" y="4424511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90" name="Google Shape;290;p35"/>
          <p:cNvCxnSpPr/>
          <p:nvPr/>
        </p:nvCxnSpPr>
        <p:spPr>
          <a:xfrm>
            <a:off x="3706015" y="6049863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91" name="Google Shape;291;p35"/>
          <p:cNvCxnSpPr/>
          <p:nvPr/>
        </p:nvCxnSpPr>
        <p:spPr>
          <a:xfrm>
            <a:off x="6432678" y="6049863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292" name="Google Shape;292;p35"/>
          <p:cNvSpPr txBox="1"/>
          <p:nvPr/>
        </p:nvSpPr>
        <p:spPr>
          <a:xfrm>
            <a:off x="3720194" y="4033640"/>
            <a:ext cx="2023642" cy="2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93" name="Google Shape;293;p35"/>
          <p:cNvSpPr txBox="1"/>
          <p:nvPr/>
        </p:nvSpPr>
        <p:spPr>
          <a:xfrm>
            <a:off x="3705928" y="4465688"/>
            <a:ext cx="2052174" cy="31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Designer</a:t>
            </a:r>
            <a:endParaRPr/>
          </a:p>
        </p:txBody>
      </p:sp>
      <p:sp>
        <p:nvSpPr>
          <p:cNvPr id="294" name="Google Shape;294;p35"/>
          <p:cNvSpPr txBox="1"/>
          <p:nvPr/>
        </p:nvSpPr>
        <p:spPr>
          <a:xfrm>
            <a:off x="3720194" y="4789209"/>
            <a:ext cx="20236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35"/>
          <p:cNvGrpSpPr/>
          <p:nvPr/>
        </p:nvGrpSpPr>
        <p:grpSpPr>
          <a:xfrm>
            <a:off x="4194865" y="5641166"/>
            <a:ext cx="1074300" cy="309125"/>
            <a:chOff x="3130166" y="5667342"/>
            <a:chExt cx="1254837" cy="361074"/>
          </a:xfrm>
        </p:grpSpPr>
        <p:sp>
          <p:nvSpPr>
            <p:cNvPr id="296" name="Google Shape;296;p35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5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35"/>
          <p:cNvSpPr txBox="1"/>
          <p:nvPr/>
        </p:nvSpPr>
        <p:spPr>
          <a:xfrm>
            <a:off x="6446857" y="4033640"/>
            <a:ext cx="2023642" cy="2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300" name="Google Shape;300;p35"/>
          <p:cNvSpPr txBox="1"/>
          <p:nvPr/>
        </p:nvSpPr>
        <p:spPr>
          <a:xfrm>
            <a:off x="6432591" y="4465688"/>
            <a:ext cx="2052174" cy="31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Programmer</a:t>
            </a:r>
            <a:endParaRPr/>
          </a:p>
        </p:txBody>
      </p:sp>
      <p:sp>
        <p:nvSpPr>
          <p:cNvPr id="301" name="Google Shape;301;p35"/>
          <p:cNvSpPr txBox="1"/>
          <p:nvPr/>
        </p:nvSpPr>
        <p:spPr>
          <a:xfrm>
            <a:off x="6446857" y="4789209"/>
            <a:ext cx="20236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35"/>
          <p:cNvGrpSpPr/>
          <p:nvPr/>
        </p:nvGrpSpPr>
        <p:grpSpPr>
          <a:xfrm>
            <a:off x="6921528" y="5641166"/>
            <a:ext cx="1074300" cy="309125"/>
            <a:chOff x="3130166" y="5667342"/>
            <a:chExt cx="1254837" cy="361074"/>
          </a:xfrm>
        </p:grpSpPr>
        <p:sp>
          <p:nvSpPr>
            <p:cNvPr id="303" name="Google Shape;303;p35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06" name="Google Shape;306;p35"/>
          <p:cNvCxnSpPr/>
          <p:nvPr/>
        </p:nvCxnSpPr>
        <p:spPr>
          <a:xfrm>
            <a:off x="979352" y="4424511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307" name="Google Shape;307;p35"/>
          <p:cNvCxnSpPr/>
          <p:nvPr/>
        </p:nvCxnSpPr>
        <p:spPr>
          <a:xfrm>
            <a:off x="979352" y="6049863"/>
            <a:ext cx="205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308" name="Google Shape;308;p35"/>
          <p:cNvSpPr txBox="1"/>
          <p:nvPr/>
        </p:nvSpPr>
        <p:spPr>
          <a:xfrm>
            <a:off x="993531" y="4033640"/>
            <a:ext cx="2023642" cy="2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309" name="Google Shape;309;p35"/>
          <p:cNvSpPr txBox="1"/>
          <p:nvPr/>
        </p:nvSpPr>
        <p:spPr>
          <a:xfrm>
            <a:off x="979265" y="4465688"/>
            <a:ext cx="2052174" cy="316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Director</a:t>
            </a:r>
            <a:endParaRPr/>
          </a:p>
        </p:txBody>
      </p:sp>
      <p:sp>
        <p:nvSpPr>
          <p:cNvPr id="310" name="Google Shape;310;p35"/>
          <p:cNvSpPr txBox="1"/>
          <p:nvPr/>
        </p:nvSpPr>
        <p:spPr>
          <a:xfrm>
            <a:off x="993531" y="4789209"/>
            <a:ext cx="20236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" name="Google Shape;311;p35"/>
          <p:cNvGrpSpPr/>
          <p:nvPr/>
        </p:nvGrpSpPr>
        <p:grpSpPr>
          <a:xfrm>
            <a:off x="1468202" y="5641166"/>
            <a:ext cx="1074300" cy="309125"/>
            <a:chOff x="3130166" y="5667342"/>
            <a:chExt cx="1254837" cy="361074"/>
          </a:xfrm>
        </p:grpSpPr>
        <p:sp>
          <p:nvSpPr>
            <p:cNvPr id="312" name="Google Shape;312;p35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5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5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" name="Google Shape;315;p35"/>
          <p:cNvSpPr txBox="1"/>
          <p:nvPr/>
        </p:nvSpPr>
        <p:spPr>
          <a:xfrm>
            <a:off x="8926287" y="1788776"/>
            <a:ext cx="262539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  <a:p>
            <a:pPr marL="0" marR="0" lvl="0" indent="0" algn="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Presentation</a:t>
            </a:r>
            <a:endParaRPr/>
          </a:p>
        </p:txBody>
      </p:sp>
      <p:sp>
        <p:nvSpPr>
          <p:cNvPr id="316" name="Google Shape;316;p35"/>
          <p:cNvSpPr txBox="1"/>
          <p:nvPr/>
        </p:nvSpPr>
        <p:spPr>
          <a:xfrm>
            <a:off x="8926287" y="2760158"/>
            <a:ext cx="262539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  <a:endParaRPr/>
          </a:p>
        </p:txBody>
      </p:sp>
      <p:sp>
        <p:nvSpPr>
          <p:cNvPr id="317" name="Google Shape;317;p35"/>
          <p:cNvSpPr>
            <a:spLocks noGrp="1"/>
          </p:cNvSpPr>
          <p:nvPr>
            <p:ph type="pic" idx="4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35"/>
          <p:cNvSpPr>
            <a:spLocks noGrp="1"/>
          </p:cNvSpPr>
          <p:nvPr>
            <p:ph type="pic" idx="2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35"/>
          <p:cNvSpPr>
            <a:spLocks noGrp="1"/>
          </p:cNvSpPr>
          <p:nvPr>
            <p:ph type="pic" idx="3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80"/>
          <p:cNvSpPr txBox="1">
            <a:spLocks noGrp="1"/>
          </p:cNvSpPr>
          <p:nvPr>
            <p:ph type="body" idx="1"/>
          </p:nvPr>
        </p:nvSpPr>
        <p:spPr>
          <a:xfrm>
            <a:off x="3138985" y="340045"/>
            <a:ext cx="875774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Column Style</a:t>
            </a:r>
            <a:endParaRPr/>
          </a:p>
        </p:txBody>
      </p:sp>
      <p:sp>
        <p:nvSpPr>
          <p:cNvPr id="1849" name="Google Shape;1849;p80"/>
          <p:cNvSpPr/>
          <p:nvPr/>
        </p:nvSpPr>
        <p:spPr>
          <a:xfrm>
            <a:off x="3223192" y="1605487"/>
            <a:ext cx="7819277" cy="4912468"/>
          </a:xfrm>
          <a:custGeom>
            <a:avLst/>
            <a:gdLst/>
            <a:ahLst/>
            <a:cxnLst/>
            <a:rect l="l" t="t" r="r" b="b"/>
            <a:pathLst>
              <a:path w="3747714" h="1012372" extrusionOk="0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0" name="Google Shape;1850;p80"/>
          <p:cNvGrpSpPr/>
          <p:nvPr/>
        </p:nvGrpSpPr>
        <p:grpSpPr>
          <a:xfrm>
            <a:off x="3703585" y="1954444"/>
            <a:ext cx="7147295" cy="4237320"/>
            <a:chOff x="2153463" y="1916832"/>
            <a:chExt cx="7911017" cy="4237320"/>
          </a:xfrm>
        </p:grpSpPr>
        <p:sp>
          <p:nvSpPr>
            <p:cNvPr id="1851" name="Google Shape;1851;p80"/>
            <p:cNvSpPr txBox="1"/>
            <p:nvPr/>
          </p:nvSpPr>
          <p:spPr>
            <a:xfrm>
              <a:off x="2153463" y="1916832"/>
              <a:ext cx="7911017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80"/>
            <p:cNvSpPr txBox="1"/>
            <p:nvPr/>
          </p:nvSpPr>
          <p:spPr>
            <a:xfrm>
              <a:off x="2153463" y="2737832"/>
              <a:ext cx="7911017" cy="3416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I hope and I believe that this Template will your Time, Money and Reputation.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 </a:t>
              </a: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81"/>
          <p:cNvSpPr txBox="1">
            <a:spLocks noGrp="1"/>
          </p:cNvSpPr>
          <p:nvPr>
            <p:ph type="body" idx="1"/>
          </p:nvPr>
        </p:nvSpPr>
        <p:spPr>
          <a:xfrm>
            <a:off x="3378927" y="340045"/>
            <a:ext cx="8517798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Columns Style</a:t>
            </a:r>
            <a:endParaRPr/>
          </a:p>
        </p:txBody>
      </p:sp>
      <p:sp>
        <p:nvSpPr>
          <p:cNvPr id="1858" name="Google Shape;1858;p81"/>
          <p:cNvSpPr/>
          <p:nvPr/>
        </p:nvSpPr>
        <p:spPr>
          <a:xfrm>
            <a:off x="3378927" y="1538522"/>
            <a:ext cx="8131880" cy="2217375"/>
          </a:xfrm>
          <a:custGeom>
            <a:avLst/>
            <a:gdLst/>
            <a:ahLst/>
            <a:cxnLst/>
            <a:rect l="l" t="t" r="r" b="b"/>
            <a:pathLst>
              <a:path w="3747714" h="1012372" extrusionOk="0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81"/>
          <p:cNvSpPr txBox="1"/>
          <p:nvPr/>
        </p:nvSpPr>
        <p:spPr>
          <a:xfrm>
            <a:off x="3738416" y="1771571"/>
            <a:ext cx="75304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81"/>
          <p:cNvSpPr txBox="1"/>
          <p:nvPr/>
        </p:nvSpPr>
        <p:spPr>
          <a:xfrm>
            <a:off x="3738416" y="2366707"/>
            <a:ext cx="753047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1861" name="Google Shape;1861;p81"/>
          <p:cNvSpPr/>
          <p:nvPr/>
        </p:nvSpPr>
        <p:spPr>
          <a:xfrm>
            <a:off x="3389560" y="4043929"/>
            <a:ext cx="8131880" cy="2217375"/>
          </a:xfrm>
          <a:custGeom>
            <a:avLst/>
            <a:gdLst/>
            <a:ahLst/>
            <a:cxnLst/>
            <a:rect l="l" t="t" r="r" b="b"/>
            <a:pathLst>
              <a:path w="3747714" h="1012372" extrusionOk="0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81"/>
          <p:cNvSpPr txBox="1"/>
          <p:nvPr/>
        </p:nvSpPr>
        <p:spPr>
          <a:xfrm>
            <a:off x="3738416" y="4276978"/>
            <a:ext cx="75304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81"/>
          <p:cNvSpPr txBox="1"/>
          <p:nvPr/>
        </p:nvSpPr>
        <p:spPr>
          <a:xfrm>
            <a:off x="3738416" y="4872114"/>
            <a:ext cx="753047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82"/>
          <p:cNvSpPr txBox="1">
            <a:spLocks noGrp="1"/>
          </p:cNvSpPr>
          <p:nvPr>
            <p:ph type="body" idx="1"/>
          </p:nvPr>
        </p:nvSpPr>
        <p:spPr>
          <a:xfrm>
            <a:off x="4913194" y="2590860"/>
            <a:ext cx="7278806" cy="576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1869" name="Google Shape;1869;p82"/>
          <p:cNvSpPr txBox="1">
            <a:spLocks noGrp="1"/>
          </p:cNvSpPr>
          <p:nvPr>
            <p:ph type="body" idx="2"/>
          </p:nvPr>
        </p:nvSpPr>
        <p:spPr>
          <a:xfrm>
            <a:off x="4913046" y="3314198"/>
            <a:ext cx="7278806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</a:pPr>
            <a:r>
              <a:rPr lang="en-US" dirty="0"/>
              <a:t>Insert your subtitle here</a:t>
            </a:r>
            <a:endParaRPr dirty="0"/>
          </a:p>
        </p:txBody>
      </p:sp>
      <p:sp>
        <p:nvSpPr>
          <p:cNvPr id="4" name="Google Shape;1869;p82"/>
          <p:cNvSpPr txBox="1">
            <a:spLocks/>
          </p:cNvSpPr>
          <p:nvPr/>
        </p:nvSpPr>
        <p:spPr>
          <a:xfrm>
            <a:off x="8982064" y="6569968"/>
            <a:ext cx="32097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Bef>
                <a:spcPts val="0"/>
              </a:spcBef>
            </a:pPr>
            <a:r>
              <a:rPr lang="es-PE" dirty="0" smtClean="0"/>
              <a:t>Plantillaspowerpoint.org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83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875" name="Google Shape;1875;p83"/>
          <p:cNvSpPr/>
          <p:nvPr/>
        </p:nvSpPr>
        <p:spPr>
          <a:xfrm>
            <a:off x="2242766" y="1477312"/>
            <a:ext cx="1500582" cy="1843373"/>
          </a:xfrm>
          <a:custGeom>
            <a:avLst/>
            <a:gdLst/>
            <a:ahLst/>
            <a:cxnLst/>
            <a:rect l="l" t="t" r="r" b="b"/>
            <a:pathLst>
              <a:path w="1500582" h="1843373" extrusionOk="0">
                <a:moveTo>
                  <a:pt x="436214" y="482094"/>
                </a:moveTo>
                <a:cubicBezTo>
                  <a:pt x="648260" y="482094"/>
                  <a:pt x="860305" y="482095"/>
                  <a:pt x="1072350" y="482095"/>
                </a:cubicBezTo>
                <a:cubicBezTo>
                  <a:pt x="1104945" y="482095"/>
                  <a:pt x="1134455" y="495307"/>
                  <a:pt x="1155816" y="516667"/>
                </a:cubicBezTo>
                <a:lnTo>
                  <a:pt x="1173679" y="543163"/>
                </a:lnTo>
                <a:lnTo>
                  <a:pt x="1194708" y="553270"/>
                </a:lnTo>
                <a:cubicBezTo>
                  <a:pt x="1281043" y="618527"/>
                  <a:pt x="1367378" y="683786"/>
                  <a:pt x="1453713" y="749043"/>
                </a:cubicBezTo>
                <a:cubicBezTo>
                  <a:pt x="1505719" y="788352"/>
                  <a:pt x="1516012" y="862379"/>
                  <a:pt x="1476702" y="914385"/>
                </a:cubicBezTo>
                <a:lnTo>
                  <a:pt x="1476702" y="914383"/>
                </a:lnTo>
                <a:cubicBezTo>
                  <a:pt x="1437392" y="966389"/>
                  <a:pt x="1363366" y="976682"/>
                  <a:pt x="1311360" y="937373"/>
                </a:cubicBezTo>
                <a:lnTo>
                  <a:pt x="1188268" y="844332"/>
                </a:lnTo>
                <a:lnTo>
                  <a:pt x="1190388" y="862084"/>
                </a:lnTo>
                <a:cubicBezTo>
                  <a:pt x="1190388" y="912901"/>
                  <a:pt x="1178185" y="961312"/>
                  <a:pt x="1156117" y="1005344"/>
                </a:cubicBezTo>
                <a:lnTo>
                  <a:pt x="1122424" y="1057730"/>
                </a:lnTo>
                <a:lnTo>
                  <a:pt x="1034301" y="1749180"/>
                </a:lnTo>
                <a:lnTo>
                  <a:pt x="1033789" y="1749180"/>
                </a:lnTo>
                <a:lnTo>
                  <a:pt x="1026550" y="1785040"/>
                </a:lnTo>
                <a:cubicBezTo>
                  <a:pt x="1012050" y="1819320"/>
                  <a:pt x="978107" y="1843373"/>
                  <a:pt x="938546" y="1843373"/>
                </a:cubicBezTo>
                <a:cubicBezTo>
                  <a:pt x="885798" y="1843373"/>
                  <a:pt x="843037" y="1800612"/>
                  <a:pt x="843037" y="1747864"/>
                </a:cubicBezTo>
                <a:lnTo>
                  <a:pt x="843650" y="1744830"/>
                </a:lnTo>
                <a:lnTo>
                  <a:pt x="777798" y="1228129"/>
                </a:lnTo>
                <a:lnTo>
                  <a:pt x="754282" y="1230129"/>
                </a:lnTo>
                <a:lnTo>
                  <a:pt x="732366" y="1228265"/>
                </a:lnTo>
                <a:lnTo>
                  <a:pt x="666345" y="1746285"/>
                </a:lnTo>
                <a:lnTo>
                  <a:pt x="666664" y="1747864"/>
                </a:lnTo>
                <a:cubicBezTo>
                  <a:pt x="666664" y="1800612"/>
                  <a:pt x="623903" y="1843373"/>
                  <a:pt x="571155" y="1843373"/>
                </a:cubicBezTo>
                <a:cubicBezTo>
                  <a:pt x="518407" y="1843373"/>
                  <a:pt x="475646" y="1800612"/>
                  <a:pt x="475646" y="1747864"/>
                </a:cubicBezTo>
                <a:lnTo>
                  <a:pt x="476098" y="1745626"/>
                </a:lnTo>
                <a:lnTo>
                  <a:pt x="388993" y="1062166"/>
                </a:lnTo>
                <a:lnTo>
                  <a:pt x="352447" y="1005344"/>
                </a:lnTo>
                <a:cubicBezTo>
                  <a:pt x="330379" y="961312"/>
                  <a:pt x="318176" y="912901"/>
                  <a:pt x="318176" y="862084"/>
                </a:cubicBezTo>
                <a:lnTo>
                  <a:pt x="321089" y="837699"/>
                </a:lnTo>
                <a:lnTo>
                  <a:pt x="189221" y="937373"/>
                </a:lnTo>
                <a:cubicBezTo>
                  <a:pt x="137215" y="976682"/>
                  <a:pt x="63189" y="966389"/>
                  <a:pt x="23879" y="914383"/>
                </a:cubicBezTo>
                <a:lnTo>
                  <a:pt x="23879" y="914385"/>
                </a:lnTo>
                <a:cubicBezTo>
                  <a:pt x="-15430" y="862379"/>
                  <a:pt x="-5138" y="788352"/>
                  <a:pt x="46868" y="749043"/>
                </a:cubicBezTo>
                <a:cubicBezTo>
                  <a:pt x="133203" y="683786"/>
                  <a:pt x="219538" y="618527"/>
                  <a:pt x="305873" y="553270"/>
                </a:cubicBezTo>
                <a:lnTo>
                  <a:pt x="338711" y="537487"/>
                </a:lnTo>
                <a:lnTo>
                  <a:pt x="352748" y="516666"/>
                </a:lnTo>
                <a:cubicBezTo>
                  <a:pt x="374109" y="495306"/>
                  <a:pt x="403619" y="482094"/>
                  <a:pt x="436214" y="482094"/>
                </a:cubicBezTo>
                <a:close/>
                <a:moveTo>
                  <a:pt x="754282" y="0"/>
                </a:moveTo>
                <a:cubicBezTo>
                  <a:pt x="881933" y="0"/>
                  <a:pt x="985415" y="103482"/>
                  <a:pt x="985415" y="231133"/>
                </a:cubicBezTo>
                <a:cubicBezTo>
                  <a:pt x="985415" y="358784"/>
                  <a:pt x="881933" y="462266"/>
                  <a:pt x="754282" y="462266"/>
                </a:cubicBezTo>
                <a:cubicBezTo>
                  <a:pt x="626631" y="462266"/>
                  <a:pt x="523149" y="358784"/>
                  <a:pt x="523149" y="231133"/>
                </a:cubicBezTo>
                <a:cubicBezTo>
                  <a:pt x="523149" y="103482"/>
                  <a:pt x="626631" y="0"/>
                  <a:pt x="754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83"/>
          <p:cNvSpPr/>
          <p:nvPr/>
        </p:nvSpPr>
        <p:spPr>
          <a:xfrm rot="10800000">
            <a:off x="5811397" y="1248879"/>
            <a:ext cx="1757225" cy="972330"/>
          </a:xfrm>
          <a:custGeom>
            <a:avLst/>
            <a:gdLst/>
            <a:ahLst/>
            <a:cxnLst/>
            <a:rect l="l" t="t" r="r" b="b"/>
            <a:pathLst>
              <a:path w="2513902" h="1391026" extrusionOk="0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7" name="Google Shape;1877;p83"/>
          <p:cNvGrpSpPr/>
          <p:nvPr/>
        </p:nvGrpSpPr>
        <p:grpSpPr>
          <a:xfrm>
            <a:off x="539929" y="4847858"/>
            <a:ext cx="3284790" cy="1494238"/>
            <a:chOff x="1150504" y="1945773"/>
            <a:chExt cx="5644316" cy="2567578"/>
          </a:xfrm>
        </p:grpSpPr>
        <p:sp>
          <p:nvSpPr>
            <p:cNvPr id="1878" name="Google Shape;1878;p83"/>
            <p:cNvSpPr/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/>
              <a:ahLst/>
              <a:cxnLst/>
              <a:rect l="l" t="t" r="r" b="b"/>
              <a:pathLst>
                <a:path w="3083017" h="2693277" extrusionOk="0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endParaRPr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3"/>
            <p:cNvSpPr/>
            <p:nvPr/>
          </p:nvSpPr>
          <p:spPr>
            <a:xfrm>
              <a:off x="1150504" y="1945773"/>
              <a:ext cx="1663354" cy="2567578"/>
            </a:xfrm>
            <a:custGeom>
              <a:avLst/>
              <a:gdLst/>
              <a:ahLst/>
              <a:cxnLst/>
              <a:rect l="l" t="t" r="r" b="b"/>
              <a:pathLst>
                <a:path w="1550504" h="2631882" extrusionOk="0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rgbClr val="8360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3"/>
            <p:cNvSpPr/>
            <p:nvPr/>
          </p:nvSpPr>
          <p:spPr>
            <a:xfrm>
              <a:off x="2600696" y="1961896"/>
              <a:ext cx="4194124" cy="1735966"/>
            </a:xfrm>
            <a:custGeom>
              <a:avLst/>
              <a:gdLst/>
              <a:ahLst/>
              <a:cxnLst/>
              <a:rect l="l" t="t" r="r" b="b"/>
              <a:pathLst>
                <a:path w="3909575" h="1779443" extrusionOk="0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1" name="Google Shape;1881;p83"/>
          <p:cNvGrpSpPr/>
          <p:nvPr/>
        </p:nvGrpSpPr>
        <p:grpSpPr>
          <a:xfrm>
            <a:off x="2829480" y="3826325"/>
            <a:ext cx="1431845" cy="1026149"/>
            <a:chOff x="7197682" y="1988023"/>
            <a:chExt cx="3348000" cy="2399383"/>
          </a:xfrm>
        </p:grpSpPr>
        <p:sp>
          <p:nvSpPr>
            <p:cNvPr id="1882" name="Google Shape;1882;p83"/>
            <p:cNvSpPr/>
            <p:nvPr/>
          </p:nvSpPr>
          <p:spPr>
            <a:xfrm>
              <a:off x="7197682" y="4232483"/>
              <a:ext cx="3348000" cy="15492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3" name="Google Shape;1883;p83"/>
            <p:cNvGrpSpPr/>
            <p:nvPr/>
          </p:nvGrpSpPr>
          <p:grpSpPr>
            <a:xfrm>
              <a:off x="7222056" y="1988023"/>
              <a:ext cx="3299252" cy="2176495"/>
              <a:chOff x="6345690" y="2428150"/>
              <a:chExt cx="3299252" cy="2176495"/>
            </a:xfrm>
          </p:grpSpPr>
          <p:sp>
            <p:nvSpPr>
              <p:cNvPr id="1884" name="Google Shape;1884;p83"/>
              <p:cNvSpPr/>
              <p:nvPr/>
            </p:nvSpPr>
            <p:spPr>
              <a:xfrm>
                <a:off x="6345690" y="2796201"/>
                <a:ext cx="3299252" cy="1808444"/>
              </a:xfrm>
              <a:custGeom>
                <a:avLst/>
                <a:gdLst/>
                <a:ahLst/>
                <a:cxnLst/>
                <a:rect l="l" t="t" r="r" b="b"/>
                <a:pathLst>
                  <a:path w="3299252" h="1808444" extrusionOk="0">
                    <a:moveTo>
                      <a:pt x="7964" y="1808400"/>
                    </a:moveTo>
                    <a:cubicBezTo>
                      <a:pt x="-62839" y="1178363"/>
                      <a:pt x="350532" y="489886"/>
                      <a:pt x="770303" y="226188"/>
                    </a:cubicBezTo>
                    <a:cubicBezTo>
                      <a:pt x="1190074" y="-37510"/>
                      <a:pt x="1989741" y="-111056"/>
                      <a:pt x="2526593" y="226212"/>
                    </a:cubicBezTo>
                    <a:cubicBezTo>
                      <a:pt x="3063445" y="563480"/>
                      <a:pt x="3359709" y="1178409"/>
                      <a:pt x="3288889" y="1808444"/>
                    </a:cubicBezTo>
                    <a:lnTo>
                      <a:pt x="7964" y="18084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83"/>
              <p:cNvSpPr/>
              <p:nvPr/>
            </p:nvSpPr>
            <p:spPr>
              <a:xfrm>
                <a:off x="7714357" y="2428150"/>
                <a:ext cx="559524" cy="256125"/>
              </a:xfrm>
              <a:prstGeom prst="roundRect">
                <a:avLst>
                  <a:gd name="adj" fmla="val 4333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83"/>
              <p:cNvSpPr/>
              <p:nvPr/>
            </p:nvSpPr>
            <p:spPr>
              <a:xfrm>
                <a:off x="7848477" y="2593707"/>
                <a:ext cx="291285" cy="33336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87" name="Google Shape;1887;p83"/>
          <p:cNvGrpSpPr/>
          <p:nvPr/>
        </p:nvGrpSpPr>
        <p:grpSpPr>
          <a:xfrm>
            <a:off x="732320" y="1504751"/>
            <a:ext cx="1350574" cy="2426412"/>
            <a:chOff x="913195" y="1629242"/>
            <a:chExt cx="2595911" cy="4663757"/>
          </a:xfrm>
        </p:grpSpPr>
        <p:sp>
          <p:nvSpPr>
            <p:cNvPr id="1888" name="Google Shape;1888;p83"/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/>
              <a:ahLst/>
              <a:cxnLst/>
              <a:rect l="l" t="t" r="r" b="b"/>
              <a:pathLst>
                <a:path w="2595911" h="4336160" extrusionOk="0">
                  <a:moveTo>
                    <a:pt x="1211415" y="1946931"/>
                  </a:moveTo>
                  <a:cubicBezTo>
                    <a:pt x="1232046" y="2734779"/>
                    <a:pt x="1279245" y="3003787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3"/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 extrusionOk="0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12700" dir="48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0" name="Google Shape;1890;p83"/>
          <p:cNvGrpSpPr/>
          <p:nvPr/>
        </p:nvGrpSpPr>
        <p:grpSpPr>
          <a:xfrm>
            <a:off x="4303858" y="4857241"/>
            <a:ext cx="2558010" cy="1499736"/>
            <a:chOff x="5900351" y="3114676"/>
            <a:chExt cx="4138161" cy="2426163"/>
          </a:xfrm>
        </p:grpSpPr>
        <p:sp>
          <p:nvSpPr>
            <p:cNvPr id="1891" name="Google Shape;1891;p83"/>
            <p:cNvSpPr/>
            <p:nvPr/>
          </p:nvSpPr>
          <p:spPr>
            <a:xfrm>
              <a:off x="5900351" y="3114676"/>
              <a:ext cx="4138161" cy="24261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2" name="Google Shape;1892;p83"/>
            <p:cNvGrpSpPr/>
            <p:nvPr/>
          </p:nvGrpSpPr>
          <p:grpSpPr>
            <a:xfrm>
              <a:off x="6278879" y="3475280"/>
              <a:ext cx="283914" cy="1814359"/>
              <a:chOff x="1055023" y="2447148"/>
              <a:chExt cx="489227" cy="3126415"/>
            </a:xfrm>
          </p:grpSpPr>
          <p:grpSp>
            <p:nvGrpSpPr>
              <p:cNvPr id="1893" name="Google Shape;1893;p83"/>
              <p:cNvGrpSpPr/>
              <p:nvPr/>
            </p:nvGrpSpPr>
            <p:grpSpPr>
              <a:xfrm>
                <a:off x="1195228" y="3663994"/>
                <a:ext cx="208870" cy="1909569"/>
                <a:chOff x="4360431" y="3515651"/>
                <a:chExt cx="208870" cy="1909569"/>
              </a:xfrm>
            </p:grpSpPr>
            <p:sp>
              <p:nvSpPr>
                <p:cNvPr id="1894" name="Google Shape;1894;p83"/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5" name="Google Shape;1895;p83"/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96" name="Google Shape;1896;p83"/>
              <p:cNvSpPr/>
              <p:nvPr/>
            </p:nvSpPr>
            <p:spPr>
              <a:xfrm>
                <a:off x="1055023" y="2447148"/>
                <a:ext cx="489227" cy="1216846"/>
              </a:xfrm>
              <a:custGeom>
                <a:avLst/>
                <a:gdLst/>
                <a:ahLst/>
                <a:cxnLst/>
                <a:rect l="l" t="t" r="r" b="b"/>
                <a:pathLst>
                  <a:path w="489227" h="1397222" extrusionOk="0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7" name="Google Shape;1897;p83"/>
            <p:cNvGrpSpPr/>
            <p:nvPr/>
          </p:nvGrpSpPr>
          <p:grpSpPr>
            <a:xfrm>
              <a:off x="9371558" y="3343511"/>
              <a:ext cx="206038" cy="1968491"/>
              <a:chOff x="10476289" y="295274"/>
              <a:chExt cx="567208" cy="6132431"/>
            </a:xfrm>
          </p:grpSpPr>
          <p:grpSp>
            <p:nvGrpSpPr>
              <p:cNvPr id="1898" name="Google Shape;1898;p83"/>
              <p:cNvGrpSpPr/>
              <p:nvPr/>
            </p:nvGrpSpPr>
            <p:grpSpPr>
              <a:xfrm>
                <a:off x="10690849" y="3203663"/>
                <a:ext cx="352648" cy="3224042"/>
                <a:chOff x="3737748" y="3214934"/>
                <a:chExt cx="352648" cy="3224042"/>
              </a:xfrm>
            </p:grpSpPr>
            <p:sp>
              <p:nvSpPr>
                <p:cNvPr id="1899" name="Google Shape;1899;p83"/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0" name="Google Shape;1900;p83"/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01" name="Google Shape;1901;p83"/>
              <p:cNvSpPr/>
              <p:nvPr/>
            </p:nvSpPr>
            <p:spPr>
              <a:xfrm>
                <a:off x="10476289" y="295274"/>
                <a:ext cx="533238" cy="2908390"/>
              </a:xfrm>
              <a:custGeom>
                <a:avLst/>
                <a:gdLst/>
                <a:ahLst/>
                <a:cxnLst/>
                <a:rect l="l" t="t" r="r" b="b"/>
                <a:pathLst>
                  <a:path w="533238" h="3088655" extrusionOk="0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2" name="Google Shape;1902;p83"/>
            <p:cNvSpPr/>
            <p:nvPr/>
          </p:nvSpPr>
          <p:spPr>
            <a:xfrm>
              <a:off x="6914024" y="3274606"/>
              <a:ext cx="2106303" cy="21063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3"/>
            <p:cNvSpPr/>
            <p:nvPr/>
          </p:nvSpPr>
          <p:spPr>
            <a:xfrm>
              <a:off x="7191602" y="3552184"/>
              <a:ext cx="1551147" cy="155114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3"/>
            <p:cNvSpPr txBox="1"/>
            <p:nvPr/>
          </p:nvSpPr>
          <p:spPr>
            <a:xfrm>
              <a:off x="7137186" y="3912259"/>
              <a:ext cx="1659978" cy="9460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FAST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FOOD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5" name="Google Shape;1905;p83"/>
          <p:cNvSpPr/>
          <p:nvPr/>
        </p:nvSpPr>
        <p:spPr>
          <a:xfrm>
            <a:off x="10319752" y="2295337"/>
            <a:ext cx="1157996" cy="4268110"/>
          </a:xfrm>
          <a:custGeom>
            <a:avLst/>
            <a:gdLst/>
            <a:ahLst/>
            <a:cxnLst/>
            <a:rect l="l" t="t" r="r" b="b"/>
            <a:pathLst>
              <a:path w="862" h="2998" extrusionOk="0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6" name="Google Shape;1906;p83"/>
          <p:cNvGrpSpPr/>
          <p:nvPr/>
        </p:nvGrpSpPr>
        <p:grpSpPr>
          <a:xfrm>
            <a:off x="7441054" y="3983730"/>
            <a:ext cx="945058" cy="2531935"/>
            <a:chOff x="2411760" y="1109886"/>
            <a:chExt cx="1752575" cy="4695378"/>
          </a:xfrm>
        </p:grpSpPr>
        <p:sp>
          <p:nvSpPr>
            <p:cNvPr id="1907" name="Google Shape;1907;p83"/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3"/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3"/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3"/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3"/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2" name="Google Shape;1912;p83"/>
          <p:cNvGrpSpPr/>
          <p:nvPr/>
        </p:nvGrpSpPr>
        <p:grpSpPr>
          <a:xfrm flipH="1">
            <a:off x="5876979" y="2140766"/>
            <a:ext cx="2570857" cy="1831945"/>
            <a:chOff x="5846866" y="5058193"/>
            <a:chExt cx="3401995" cy="2424198"/>
          </a:xfrm>
        </p:grpSpPr>
        <p:grpSp>
          <p:nvGrpSpPr>
            <p:cNvPr id="1913" name="Google Shape;1913;p83"/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1914" name="Google Shape;1914;p83"/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/>
                <a:ahLst/>
                <a:cxnLst/>
                <a:rect l="l" t="t" r="r" b="b"/>
                <a:pathLst>
                  <a:path w="3887153" h="1747240" extrusionOk="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83"/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/>
                <a:ahLst/>
                <a:cxnLst/>
                <a:rect l="l" t="t" r="r" b="b"/>
                <a:pathLst>
                  <a:path w="3753016" h="1929647" extrusionOk="0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6" name="Google Shape;1916;p83"/>
            <p:cNvSpPr/>
            <p:nvPr/>
          </p:nvSpPr>
          <p:spPr>
            <a:xfrm rot="-8672298">
              <a:off x="6241407" y="5617623"/>
              <a:ext cx="1087289" cy="1707759"/>
            </a:xfrm>
            <a:custGeom>
              <a:avLst/>
              <a:gdLst/>
              <a:ahLst/>
              <a:cxnLst/>
              <a:rect l="l" t="t" r="r" b="b"/>
              <a:pathLst>
                <a:path w="947935" h="2213675" extrusionOk="0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7" name="Google Shape;1917;p83"/>
          <p:cNvGrpSpPr/>
          <p:nvPr/>
        </p:nvGrpSpPr>
        <p:grpSpPr>
          <a:xfrm>
            <a:off x="9038213" y="808741"/>
            <a:ext cx="2497286" cy="2233731"/>
            <a:chOff x="4067944" y="1729492"/>
            <a:chExt cx="2842730" cy="2542719"/>
          </a:xfrm>
        </p:grpSpPr>
        <p:sp>
          <p:nvSpPr>
            <p:cNvPr id="1918" name="Google Shape;1918;p83"/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 extrusionOk="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3"/>
            <p:cNvSpPr/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 extrusionOk="0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3"/>
            <p:cNvSpPr/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 extrusionOk="0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3"/>
            <p:cNvSpPr/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 extrusionOk="0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3"/>
            <p:cNvSpPr/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 extrusionOk="0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3"/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4" name="Google Shape;1924;p83"/>
          <p:cNvSpPr/>
          <p:nvPr/>
        </p:nvSpPr>
        <p:spPr>
          <a:xfrm>
            <a:off x="3890739" y="1504751"/>
            <a:ext cx="667193" cy="1757219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83"/>
          <p:cNvSpPr/>
          <p:nvPr/>
        </p:nvSpPr>
        <p:spPr>
          <a:xfrm rot="10800000">
            <a:off x="4795680" y="1558934"/>
            <a:ext cx="823749" cy="1757218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6" name="Google Shape;1926;p83"/>
          <p:cNvGrpSpPr/>
          <p:nvPr/>
        </p:nvGrpSpPr>
        <p:grpSpPr>
          <a:xfrm>
            <a:off x="8730749" y="2220779"/>
            <a:ext cx="1229858" cy="4277398"/>
            <a:chOff x="4350768" y="1800313"/>
            <a:chExt cx="1229858" cy="4277398"/>
          </a:xfrm>
        </p:grpSpPr>
        <p:sp>
          <p:nvSpPr>
            <p:cNvPr id="1927" name="Google Shape;1927;p83"/>
            <p:cNvSpPr/>
            <p:nvPr/>
          </p:nvSpPr>
          <p:spPr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 extrusionOk="0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3"/>
            <p:cNvSpPr/>
            <p:nvPr/>
          </p:nvSpPr>
          <p:spPr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 extrusionOk="0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p84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934" name="Google Shape;1934;p84"/>
          <p:cNvSpPr/>
          <p:nvPr/>
        </p:nvSpPr>
        <p:spPr>
          <a:xfrm rot="1376371">
            <a:off x="1077721" y="4996776"/>
            <a:ext cx="1475570" cy="1189460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84"/>
          <p:cNvSpPr/>
          <p:nvPr/>
        </p:nvSpPr>
        <p:spPr>
          <a:xfrm rot="2641289">
            <a:off x="5619518" y="4567593"/>
            <a:ext cx="1247647" cy="1755665"/>
          </a:xfrm>
          <a:custGeom>
            <a:avLst/>
            <a:gdLst/>
            <a:ahLst/>
            <a:cxnLst/>
            <a:rect l="l" t="t" r="r" b="b"/>
            <a:pathLst>
              <a:path w="1247647" h="1755665" extrusionOk="0">
                <a:moveTo>
                  <a:pt x="917946" y="1421266"/>
                </a:moveTo>
                <a:cubicBezTo>
                  <a:pt x="995199" y="1346609"/>
                  <a:pt x="1118344" y="1348712"/>
                  <a:pt x="1193002" y="1425964"/>
                </a:cubicBezTo>
                <a:cubicBezTo>
                  <a:pt x="1267659" y="1503216"/>
                  <a:pt x="1265556" y="1626362"/>
                  <a:pt x="1188304" y="1701020"/>
                </a:cubicBezTo>
                <a:cubicBezTo>
                  <a:pt x="1111052" y="1775677"/>
                  <a:pt x="987906" y="1773574"/>
                  <a:pt x="913248" y="1696322"/>
                </a:cubicBezTo>
                <a:cubicBezTo>
                  <a:pt x="838591" y="1619069"/>
                  <a:pt x="840694" y="1495924"/>
                  <a:pt x="917946" y="1421266"/>
                </a:cubicBezTo>
                <a:close/>
                <a:moveTo>
                  <a:pt x="795370" y="984827"/>
                </a:moveTo>
                <a:cubicBezTo>
                  <a:pt x="872622" y="910170"/>
                  <a:pt x="995768" y="912273"/>
                  <a:pt x="1070425" y="989525"/>
                </a:cubicBezTo>
                <a:cubicBezTo>
                  <a:pt x="1145083" y="1066778"/>
                  <a:pt x="1142979" y="1189923"/>
                  <a:pt x="1065727" y="1264581"/>
                </a:cubicBezTo>
                <a:cubicBezTo>
                  <a:pt x="988475" y="1339238"/>
                  <a:pt x="865329" y="1337135"/>
                  <a:pt x="790672" y="1259883"/>
                </a:cubicBezTo>
                <a:cubicBezTo>
                  <a:pt x="716014" y="1182631"/>
                  <a:pt x="718118" y="1059485"/>
                  <a:pt x="795370" y="984827"/>
                </a:cubicBezTo>
                <a:close/>
                <a:moveTo>
                  <a:pt x="489543" y="1280382"/>
                </a:moveTo>
                <a:cubicBezTo>
                  <a:pt x="566795" y="1205725"/>
                  <a:pt x="689941" y="1207828"/>
                  <a:pt x="764599" y="1285080"/>
                </a:cubicBezTo>
                <a:cubicBezTo>
                  <a:pt x="839256" y="1362333"/>
                  <a:pt x="837153" y="1485478"/>
                  <a:pt x="759901" y="1560136"/>
                </a:cubicBezTo>
                <a:cubicBezTo>
                  <a:pt x="682649" y="1634793"/>
                  <a:pt x="559503" y="1632690"/>
                  <a:pt x="484845" y="1555438"/>
                </a:cubicBezTo>
                <a:cubicBezTo>
                  <a:pt x="410188" y="1478186"/>
                  <a:pt x="412291" y="1355040"/>
                  <a:pt x="489543" y="1280382"/>
                </a:cubicBezTo>
                <a:close/>
                <a:moveTo>
                  <a:pt x="59343" y="1141237"/>
                </a:moveTo>
                <a:cubicBezTo>
                  <a:pt x="136595" y="1066579"/>
                  <a:pt x="259741" y="1068683"/>
                  <a:pt x="334398" y="1145935"/>
                </a:cubicBezTo>
                <a:cubicBezTo>
                  <a:pt x="409056" y="1223187"/>
                  <a:pt x="406952" y="1346333"/>
                  <a:pt x="329700" y="1420990"/>
                </a:cubicBezTo>
                <a:cubicBezTo>
                  <a:pt x="252448" y="1495648"/>
                  <a:pt x="129302" y="1493545"/>
                  <a:pt x="54645" y="1416292"/>
                </a:cubicBezTo>
                <a:cubicBezTo>
                  <a:pt x="-20013" y="1339040"/>
                  <a:pt x="-17909" y="1215894"/>
                  <a:pt x="59343" y="1141237"/>
                </a:cubicBezTo>
                <a:close/>
                <a:moveTo>
                  <a:pt x="334298" y="668097"/>
                </a:moveTo>
                <a:lnTo>
                  <a:pt x="310811" y="707745"/>
                </a:lnTo>
                <a:lnTo>
                  <a:pt x="412525" y="812995"/>
                </a:lnTo>
                <a:lnTo>
                  <a:pt x="430239" y="804056"/>
                </a:lnTo>
                <a:cubicBezTo>
                  <a:pt x="453814" y="794962"/>
                  <a:pt x="478783" y="790640"/>
                  <a:pt x="503670" y="791065"/>
                </a:cubicBezTo>
                <a:lnTo>
                  <a:pt x="514451" y="793354"/>
                </a:lnTo>
                <a:lnTo>
                  <a:pt x="473710" y="752473"/>
                </a:lnTo>
                <a:cubicBezTo>
                  <a:pt x="461982" y="734598"/>
                  <a:pt x="454587" y="714025"/>
                  <a:pt x="454167" y="690588"/>
                </a:cubicBezTo>
                <a:cubicBezTo>
                  <a:pt x="455741" y="644921"/>
                  <a:pt x="533685" y="618052"/>
                  <a:pt x="525859" y="554762"/>
                </a:cubicBezTo>
                <a:cubicBezTo>
                  <a:pt x="491151" y="584360"/>
                  <a:pt x="459087" y="606322"/>
                  <a:pt x="425700" y="625052"/>
                </a:cubicBezTo>
                <a:close/>
                <a:moveTo>
                  <a:pt x="368709" y="528840"/>
                </a:moveTo>
                <a:lnTo>
                  <a:pt x="387616" y="554061"/>
                </a:lnTo>
                <a:cubicBezTo>
                  <a:pt x="390270" y="564430"/>
                  <a:pt x="388969" y="575811"/>
                  <a:pt x="383083" y="585747"/>
                </a:cubicBezTo>
                <a:lnTo>
                  <a:pt x="365219" y="615901"/>
                </a:lnTo>
                <a:lnTo>
                  <a:pt x="394027" y="603432"/>
                </a:lnTo>
                <a:cubicBezTo>
                  <a:pt x="429956" y="585877"/>
                  <a:pt x="464856" y="563035"/>
                  <a:pt x="502694" y="522862"/>
                </a:cubicBezTo>
                <a:cubicBezTo>
                  <a:pt x="460873" y="499951"/>
                  <a:pt x="416409" y="519998"/>
                  <a:pt x="382189" y="527984"/>
                </a:cubicBezTo>
                <a:close/>
                <a:moveTo>
                  <a:pt x="589594" y="138564"/>
                </a:moveTo>
                <a:cubicBezTo>
                  <a:pt x="498342" y="271330"/>
                  <a:pt x="557480" y="407621"/>
                  <a:pt x="582545" y="488690"/>
                </a:cubicBezTo>
                <a:cubicBezTo>
                  <a:pt x="507741" y="474591"/>
                  <a:pt x="428238" y="460492"/>
                  <a:pt x="353434" y="388822"/>
                </a:cubicBezTo>
                <a:cubicBezTo>
                  <a:pt x="414531" y="494956"/>
                  <a:pt x="509699" y="497698"/>
                  <a:pt x="575495" y="513363"/>
                </a:cubicBezTo>
                <a:cubicBezTo>
                  <a:pt x="540247" y="601482"/>
                  <a:pt x="570795" y="683727"/>
                  <a:pt x="603693" y="763621"/>
                </a:cubicBezTo>
                <a:cubicBezTo>
                  <a:pt x="577062" y="685685"/>
                  <a:pt x="566879" y="587775"/>
                  <a:pt x="604868" y="514538"/>
                </a:cubicBezTo>
                <a:cubicBezTo>
                  <a:pt x="665964" y="619498"/>
                  <a:pt x="817529" y="652787"/>
                  <a:pt x="922097" y="663753"/>
                </a:cubicBezTo>
                <a:cubicBezTo>
                  <a:pt x="805780" y="642213"/>
                  <a:pt x="675364" y="584250"/>
                  <a:pt x="622492" y="496914"/>
                </a:cubicBezTo>
                <a:lnTo>
                  <a:pt x="976144" y="273679"/>
                </a:lnTo>
                <a:lnTo>
                  <a:pt x="604868" y="481641"/>
                </a:lnTo>
                <a:cubicBezTo>
                  <a:pt x="540639" y="355924"/>
                  <a:pt x="542205" y="237257"/>
                  <a:pt x="589594" y="138564"/>
                </a:cubicBezTo>
                <a:close/>
                <a:moveTo>
                  <a:pt x="327852" y="199714"/>
                </a:moveTo>
                <a:cubicBezTo>
                  <a:pt x="450199" y="269256"/>
                  <a:pt x="432730" y="394020"/>
                  <a:pt x="476357" y="373093"/>
                </a:cubicBezTo>
                <a:cubicBezTo>
                  <a:pt x="521758" y="348885"/>
                  <a:pt x="493139" y="291779"/>
                  <a:pt x="460995" y="262872"/>
                </a:cubicBezTo>
                <a:cubicBezTo>
                  <a:pt x="419762" y="228940"/>
                  <a:pt x="397328" y="170334"/>
                  <a:pt x="471237" y="87055"/>
                </a:cubicBezTo>
                <a:cubicBezTo>
                  <a:pt x="484213" y="110598"/>
                  <a:pt x="481914" y="167038"/>
                  <a:pt x="510164" y="157683"/>
                </a:cubicBezTo>
                <a:cubicBezTo>
                  <a:pt x="542848" y="100031"/>
                  <a:pt x="526185" y="32979"/>
                  <a:pt x="703384" y="0"/>
                </a:cubicBezTo>
                <a:cubicBezTo>
                  <a:pt x="749553" y="357523"/>
                  <a:pt x="672356" y="228629"/>
                  <a:pt x="633930" y="374667"/>
                </a:cubicBezTo>
                <a:cubicBezTo>
                  <a:pt x="758539" y="380778"/>
                  <a:pt x="721007" y="187152"/>
                  <a:pt x="832692" y="145092"/>
                </a:cubicBezTo>
                <a:cubicBezTo>
                  <a:pt x="821342" y="173578"/>
                  <a:pt x="817041" y="200889"/>
                  <a:pt x="818615" y="224676"/>
                </a:cubicBezTo>
                <a:cubicBezTo>
                  <a:pt x="880568" y="123766"/>
                  <a:pt x="946046" y="183820"/>
                  <a:pt x="1164264" y="160454"/>
                </a:cubicBezTo>
                <a:cubicBezTo>
                  <a:pt x="1030951" y="265776"/>
                  <a:pt x="1107949" y="418094"/>
                  <a:pt x="922939" y="423548"/>
                </a:cubicBezTo>
                <a:cubicBezTo>
                  <a:pt x="954234" y="437204"/>
                  <a:pt x="977303" y="448509"/>
                  <a:pt x="1019172" y="457465"/>
                </a:cubicBezTo>
                <a:cubicBezTo>
                  <a:pt x="967712" y="506059"/>
                  <a:pt x="906852" y="497080"/>
                  <a:pt x="780197" y="472828"/>
                </a:cubicBezTo>
                <a:cubicBezTo>
                  <a:pt x="757969" y="468897"/>
                  <a:pt x="735742" y="477889"/>
                  <a:pt x="717039" y="510381"/>
                </a:cubicBezTo>
                <a:cubicBezTo>
                  <a:pt x="753640" y="562491"/>
                  <a:pt x="907732" y="437189"/>
                  <a:pt x="1080623" y="645563"/>
                </a:cubicBezTo>
                <a:cubicBezTo>
                  <a:pt x="1003809" y="673444"/>
                  <a:pt x="1010415" y="792968"/>
                  <a:pt x="850183" y="718630"/>
                </a:cubicBezTo>
                <a:cubicBezTo>
                  <a:pt x="834391" y="758903"/>
                  <a:pt x="869122" y="780376"/>
                  <a:pt x="897978" y="797150"/>
                </a:cubicBezTo>
                <a:cubicBezTo>
                  <a:pt x="846768" y="790891"/>
                  <a:pt x="794385" y="841029"/>
                  <a:pt x="744351" y="778374"/>
                </a:cubicBezTo>
                <a:cubicBezTo>
                  <a:pt x="715902" y="736269"/>
                  <a:pt x="733274" y="644817"/>
                  <a:pt x="659002" y="652059"/>
                </a:cubicBezTo>
                <a:cubicBezTo>
                  <a:pt x="608536" y="673891"/>
                  <a:pt x="644649" y="702141"/>
                  <a:pt x="681238" y="746053"/>
                </a:cubicBezTo>
                <a:cubicBezTo>
                  <a:pt x="696678" y="765291"/>
                  <a:pt x="695244" y="813474"/>
                  <a:pt x="716397" y="873232"/>
                </a:cubicBezTo>
                <a:lnTo>
                  <a:pt x="638415" y="849134"/>
                </a:lnTo>
                <a:lnTo>
                  <a:pt x="640225" y="850380"/>
                </a:lnTo>
                <a:cubicBezTo>
                  <a:pt x="714882" y="927632"/>
                  <a:pt x="712779" y="1050778"/>
                  <a:pt x="635527" y="1125435"/>
                </a:cubicBezTo>
                <a:cubicBezTo>
                  <a:pt x="558275" y="1200093"/>
                  <a:pt x="435129" y="1197990"/>
                  <a:pt x="360471" y="1120737"/>
                </a:cubicBezTo>
                <a:cubicBezTo>
                  <a:pt x="304478" y="1062798"/>
                  <a:pt x="291663" y="979044"/>
                  <a:pt x="321346" y="909292"/>
                </a:cubicBezTo>
                <a:lnTo>
                  <a:pt x="338662" y="877707"/>
                </a:lnTo>
                <a:lnTo>
                  <a:pt x="258973" y="795248"/>
                </a:lnTo>
                <a:lnTo>
                  <a:pt x="160956" y="960706"/>
                </a:lnTo>
                <a:cubicBezTo>
                  <a:pt x="149183" y="980578"/>
                  <a:pt x="123532" y="987143"/>
                  <a:pt x="103660" y="975371"/>
                </a:cubicBezTo>
                <a:lnTo>
                  <a:pt x="102456" y="974658"/>
                </a:lnTo>
                <a:cubicBezTo>
                  <a:pt x="82584" y="962886"/>
                  <a:pt x="76018" y="937234"/>
                  <a:pt x="87790" y="917363"/>
                </a:cubicBezTo>
                <a:lnTo>
                  <a:pt x="309917" y="542403"/>
                </a:lnTo>
                <a:lnTo>
                  <a:pt x="335407" y="523295"/>
                </a:lnTo>
                <a:lnTo>
                  <a:pt x="320224" y="517189"/>
                </a:lnTo>
                <a:cubicBezTo>
                  <a:pt x="286936" y="496462"/>
                  <a:pt x="253483" y="448969"/>
                  <a:pt x="262987" y="349927"/>
                </a:cubicBezTo>
                <a:cubicBezTo>
                  <a:pt x="278535" y="360531"/>
                  <a:pt x="295257" y="358210"/>
                  <a:pt x="309629" y="381738"/>
                </a:cubicBezTo>
                <a:cubicBezTo>
                  <a:pt x="289855" y="313622"/>
                  <a:pt x="299454" y="267830"/>
                  <a:pt x="327852" y="199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84"/>
          <p:cNvSpPr/>
          <p:nvPr/>
        </p:nvSpPr>
        <p:spPr>
          <a:xfrm rot="2383977">
            <a:off x="9885908" y="2625555"/>
            <a:ext cx="803168" cy="1801645"/>
          </a:xfrm>
          <a:custGeom>
            <a:avLst/>
            <a:gdLst/>
            <a:ahLst/>
            <a:cxnLst/>
            <a:rect l="l" t="t" r="r" b="b"/>
            <a:pathLst>
              <a:path w="803168" h="1801645" extrusionOk="0">
                <a:moveTo>
                  <a:pt x="229065" y="1279144"/>
                </a:moveTo>
                <a:cubicBezTo>
                  <a:pt x="223902" y="1284307"/>
                  <a:pt x="220709" y="1291438"/>
                  <a:pt x="220709" y="1299316"/>
                </a:cubicBezTo>
                <a:cubicBezTo>
                  <a:pt x="220709" y="1315072"/>
                  <a:pt x="233482" y="1327844"/>
                  <a:pt x="249237" y="1327844"/>
                </a:cubicBezTo>
                <a:lnTo>
                  <a:pt x="306292" y="1327844"/>
                </a:lnTo>
                <a:cubicBezTo>
                  <a:pt x="322047" y="1327844"/>
                  <a:pt x="334819" y="1315071"/>
                  <a:pt x="334820" y="1299316"/>
                </a:cubicBezTo>
                <a:cubicBezTo>
                  <a:pt x="334820" y="1283561"/>
                  <a:pt x="322047" y="1270788"/>
                  <a:pt x="306292" y="1270789"/>
                </a:cubicBezTo>
                <a:lnTo>
                  <a:pt x="249237" y="1270789"/>
                </a:lnTo>
                <a:cubicBezTo>
                  <a:pt x="241359" y="1270789"/>
                  <a:pt x="234227" y="1273982"/>
                  <a:pt x="229065" y="1279144"/>
                </a:cubicBezTo>
                <a:close/>
                <a:moveTo>
                  <a:pt x="645396" y="221605"/>
                </a:moveTo>
                <a:cubicBezTo>
                  <a:pt x="676819" y="198445"/>
                  <a:pt x="706342" y="183526"/>
                  <a:pt x="728718" y="184187"/>
                </a:cubicBezTo>
                <a:cubicBezTo>
                  <a:pt x="787322" y="194782"/>
                  <a:pt x="815572" y="234528"/>
                  <a:pt x="798000" y="289880"/>
                </a:cubicBezTo>
                <a:cubicBezTo>
                  <a:pt x="769622" y="367565"/>
                  <a:pt x="471196" y="478847"/>
                  <a:pt x="452914" y="454440"/>
                </a:cubicBezTo>
                <a:cubicBezTo>
                  <a:pt x="439753" y="434742"/>
                  <a:pt x="551127" y="291086"/>
                  <a:pt x="645396" y="221605"/>
                </a:cubicBezTo>
                <a:close/>
                <a:moveTo>
                  <a:pt x="326413" y="35543"/>
                </a:moveTo>
                <a:cubicBezTo>
                  <a:pt x="374106" y="-12150"/>
                  <a:pt x="429328" y="-12778"/>
                  <a:pt x="469491" y="39307"/>
                </a:cubicBezTo>
                <a:cubicBezTo>
                  <a:pt x="516713" y="106297"/>
                  <a:pt x="454391" y="382283"/>
                  <a:pt x="414950" y="451074"/>
                </a:cubicBezTo>
                <a:lnTo>
                  <a:pt x="407354" y="458905"/>
                </a:lnTo>
                <a:lnTo>
                  <a:pt x="441866" y="463872"/>
                </a:lnTo>
                <a:cubicBezTo>
                  <a:pt x="494066" y="478299"/>
                  <a:pt x="543594" y="513240"/>
                  <a:pt x="587016" y="569553"/>
                </a:cubicBezTo>
                <a:cubicBezTo>
                  <a:pt x="616190" y="610940"/>
                  <a:pt x="630861" y="679995"/>
                  <a:pt x="634788" y="764912"/>
                </a:cubicBezTo>
                <a:lnTo>
                  <a:pt x="635207" y="842598"/>
                </a:lnTo>
                <a:lnTo>
                  <a:pt x="620522" y="836516"/>
                </a:lnTo>
                <a:lnTo>
                  <a:pt x="487393" y="836516"/>
                </a:lnTo>
                <a:cubicBezTo>
                  <a:pt x="471638" y="836515"/>
                  <a:pt x="458866" y="849288"/>
                  <a:pt x="458866" y="865043"/>
                </a:cubicBezTo>
                <a:cubicBezTo>
                  <a:pt x="458865" y="880799"/>
                  <a:pt x="471638" y="893571"/>
                  <a:pt x="487393" y="893571"/>
                </a:cubicBezTo>
                <a:lnTo>
                  <a:pt x="620522" y="893571"/>
                </a:lnTo>
                <a:lnTo>
                  <a:pt x="633262" y="888294"/>
                </a:lnTo>
                <a:lnTo>
                  <a:pt x="630002" y="942781"/>
                </a:lnTo>
                <a:lnTo>
                  <a:pt x="545281" y="942781"/>
                </a:lnTo>
                <a:cubicBezTo>
                  <a:pt x="529526" y="942781"/>
                  <a:pt x="516754" y="955553"/>
                  <a:pt x="516753" y="971308"/>
                </a:cubicBezTo>
                <a:cubicBezTo>
                  <a:pt x="516753" y="987064"/>
                  <a:pt x="529526" y="999836"/>
                  <a:pt x="545281" y="999836"/>
                </a:cubicBezTo>
                <a:lnTo>
                  <a:pt x="623822" y="999836"/>
                </a:lnTo>
                <a:lnTo>
                  <a:pt x="612590" y="1094920"/>
                </a:lnTo>
                <a:cubicBezTo>
                  <a:pt x="600160" y="1179671"/>
                  <a:pt x="583537" y="1266079"/>
                  <a:pt x="564658" y="1348056"/>
                </a:cubicBezTo>
                <a:lnTo>
                  <a:pt x="547553" y="1416364"/>
                </a:lnTo>
                <a:lnTo>
                  <a:pt x="545602" y="1413469"/>
                </a:lnTo>
                <a:cubicBezTo>
                  <a:pt x="540440" y="1408306"/>
                  <a:pt x="533307" y="1405113"/>
                  <a:pt x="525430" y="1405113"/>
                </a:cubicBezTo>
                <a:lnTo>
                  <a:pt x="468375" y="1405113"/>
                </a:lnTo>
                <a:cubicBezTo>
                  <a:pt x="452619" y="1405113"/>
                  <a:pt x="439847" y="1417885"/>
                  <a:pt x="439847" y="1433640"/>
                </a:cubicBezTo>
                <a:cubicBezTo>
                  <a:pt x="439847" y="1449395"/>
                  <a:pt x="452619" y="1462168"/>
                  <a:pt x="468374" y="1462168"/>
                </a:cubicBezTo>
                <a:lnTo>
                  <a:pt x="525430" y="1462168"/>
                </a:lnTo>
                <a:lnTo>
                  <a:pt x="537316" y="1457245"/>
                </a:lnTo>
                <a:lnTo>
                  <a:pt x="534890" y="1466934"/>
                </a:lnTo>
                <a:cubicBezTo>
                  <a:pt x="483266" y="1656983"/>
                  <a:pt x="423603" y="1800285"/>
                  <a:pt x="386190" y="1801645"/>
                </a:cubicBezTo>
                <a:cubicBezTo>
                  <a:pt x="283063" y="1799836"/>
                  <a:pt x="821" y="793899"/>
                  <a:pt x="174508" y="558698"/>
                </a:cubicBezTo>
                <a:cubicBezTo>
                  <a:pt x="243260" y="489947"/>
                  <a:pt x="317438" y="455119"/>
                  <a:pt x="388903" y="456250"/>
                </a:cubicBezTo>
                <a:lnTo>
                  <a:pt x="389091" y="456277"/>
                </a:lnTo>
                <a:lnTo>
                  <a:pt x="383939" y="451298"/>
                </a:lnTo>
                <a:cubicBezTo>
                  <a:pt x="342062" y="382980"/>
                  <a:pt x="273700" y="106925"/>
                  <a:pt x="326413" y="35543"/>
                </a:cubicBezTo>
                <a:close/>
                <a:moveTo>
                  <a:pt x="36430" y="193331"/>
                </a:moveTo>
                <a:cubicBezTo>
                  <a:pt x="47045" y="187250"/>
                  <a:pt x="59799" y="182779"/>
                  <a:pt x="74450" y="180131"/>
                </a:cubicBezTo>
                <a:cubicBezTo>
                  <a:pt x="163955" y="177487"/>
                  <a:pt x="367802" y="424118"/>
                  <a:pt x="350253" y="450384"/>
                </a:cubicBezTo>
                <a:cubicBezTo>
                  <a:pt x="331971" y="474791"/>
                  <a:pt x="33545" y="363509"/>
                  <a:pt x="5168" y="285823"/>
                </a:cubicBezTo>
                <a:cubicBezTo>
                  <a:pt x="-8011" y="244310"/>
                  <a:pt x="4585" y="211574"/>
                  <a:pt x="36430" y="193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84"/>
          <p:cNvSpPr/>
          <p:nvPr/>
        </p:nvSpPr>
        <p:spPr>
          <a:xfrm rot="-2873234">
            <a:off x="3278134" y="4859947"/>
            <a:ext cx="1401412" cy="1382847"/>
          </a:xfrm>
          <a:custGeom>
            <a:avLst/>
            <a:gdLst/>
            <a:ahLst/>
            <a:cxnLst/>
            <a:rect l="l" t="t" r="r" b="b"/>
            <a:pathLst>
              <a:path w="1401412" h="1382847" extrusionOk="0">
                <a:moveTo>
                  <a:pt x="250514" y="1125623"/>
                </a:moveTo>
                <a:cubicBezTo>
                  <a:pt x="231589" y="1128510"/>
                  <a:pt x="212930" y="1128959"/>
                  <a:pt x="194533" y="1126969"/>
                </a:cubicBezTo>
                <a:cubicBezTo>
                  <a:pt x="168096" y="1124107"/>
                  <a:pt x="144345" y="1143219"/>
                  <a:pt x="141483" y="1169655"/>
                </a:cubicBezTo>
                <a:cubicBezTo>
                  <a:pt x="138622" y="1196093"/>
                  <a:pt x="157733" y="1219844"/>
                  <a:pt x="184171" y="1222705"/>
                </a:cubicBezTo>
                <a:cubicBezTo>
                  <a:pt x="210608" y="1225567"/>
                  <a:pt x="234359" y="1206456"/>
                  <a:pt x="237220" y="1180018"/>
                </a:cubicBezTo>
                <a:cubicBezTo>
                  <a:pt x="239212" y="1161622"/>
                  <a:pt x="243644" y="1143490"/>
                  <a:pt x="250514" y="1125623"/>
                </a:cubicBezTo>
                <a:close/>
                <a:moveTo>
                  <a:pt x="517944" y="1076233"/>
                </a:moveTo>
                <a:cubicBezTo>
                  <a:pt x="499020" y="1079121"/>
                  <a:pt x="480360" y="1079570"/>
                  <a:pt x="461963" y="1077578"/>
                </a:cubicBezTo>
                <a:cubicBezTo>
                  <a:pt x="435525" y="1074717"/>
                  <a:pt x="411774" y="1093827"/>
                  <a:pt x="408913" y="1120266"/>
                </a:cubicBezTo>
                <a:cubicBezTo>
                  <a:pt x="406051" y="1146704"/>
                  <a:pt x="425162" y="1170454"/>
                  <a:pt x="451600" y="1173316"/>
                </a:cubicBezTo>
                <a:lnTo>
                  <a:pt x="451599" y="1173315"/>
                </a:lnTo>
                <a:cubicBezTo>
                  <a:pt x="478037" y="1176177"/>
                  <a:pt x="501788" y="1157065"/>
                  <a:pt x="504650" y="1130628"/>
                </a:cubicBezTo>
                <a:cubicBezTo>
                  <a:pt x="506642" y="1112233"/>
                  <a:pt x="511073" y="1094102"/>
                  <a:pt x="517944" y="1076233"/>
                </a:cubicBezTo>
                <a:close/>
                <a:moveTo>
                  <a:pt x="326560" y="864518"/>
                </a:moveTo>
                <a:cubicBezTo>
                  <a:pt x="307634" y="867405"/>
                  <a:pt x="288974" y="867855"/>
                  <a:pt x="270578" y="865864"/>
                </a:cubicBezTo>
                <a:cubicBezTo>
                  <a:pt x="244140" y="863002"/>
                  <a:pt x="220390" y="882113"/>
                  <a:pt x="217527" y="908551"/>
                </a:cubicBezTo>
                <a:cubicBezTo>
                  <a:pt x="214665" y="934989"/>
                  <a:pt x="233777" y="958740"/>
                  <a:pt x="260214" y="961601"/>
                </a:cubicBezTo>
                <a:lnTo>
                  <a:pt x="260216" y="961600"/>
                </a:lnTo>
                <a:cubicBezTo>
                  <a:pt x="286653" y="964462"/>
                  <a:pt x="310404" y="945351"/>
                  <a:pt x="313267" y="918913"/>
                </a:cubicBezTo>
                <a:cubicBezTo>
                  <a:pt x="315256" y="900518"/>
                  <a:pt x="319688" y="882386"/>
                  <a:pt x="326560" y="864518"/>
                </a:cubicBezTo>
                <a:close/>
                <a:moveTo>
                  <a:pt x="785375" y="1026841"/>
                </a:moveTo>
                <a:cubicBezTo>
                  <a:pt x="766450" y="1029730"/>
                  <a:pt x="747790" y="1030179"/>
                  <a:pt x="729394" y="1028188"/>
                </a:cubicBezTo>
                <a:cubicBezTo>
                  <a:pt x="702955" y="1025326"/>
                  <a:pt x="679204" y="1044437"/>
                  <a:pt x="676343" y="1070875"/>
                </a:cubicBezTo>
                <a:cubicBezTo>
                  <a:pt x="673482" y="1097313"/>
                  <a:pt x="692593" y="1121064"/>
                  <a:pt x="719031" y="1123925"/>
                </a:cubicBezTo>
                <a:lnTo>
                  <a:pt x="719032" y="1123924"/>
                </a:lnTo>
                <a:cubicBezTo>
                  <a:pt x="745468" y="1126786"/>
                  <a:pt x="769219" y="1107675"/>
                  <a:pt x="772082" y="1081236"/>
                </a:cubicBezTo>
                <a:cubicBezTo>
                  <a:pt x="774072" y="1062842"/>
                  <a:pt x="778504" y="1044709"/>
                  <a:pt x="785375" y="1026841"/>
                </a:cubicBezTo>
                <a:close/>
                <a:moveTo>
                  <a:pt x="593991" y="815127"/>
                </a:moveTo>
                <a:cubicBezTo>
                  <a:pt x="575066" y="818014"/>
                  <a:pt x="556406" y="818465"/>
                  <a:pt x="538010" y="816473"/>
                </a:cubicBezTo>
                <a:cubicBezTo>
                  <a:pt x="511572" y="813612"/>
                  <a:pt x="487822" y="832723"/>
                  <a:pt x="484959" y="859160"/>
                </a:cubicBezTo>
                <a:cubicBezTo>
                  <a:pt x="482098" y="885599"/>
                  <a:pt x="501210" y="909350"/>
                  <a:pt x="527646" y="912211"/>
                </a:cubicBezTo>
                <a:lnTo>
                  <a:pt x="527647" y="912210"/>
                </a:lnTo>
                <a:cubicBezTo>
                  <a:pt x="554085" y="915073"/>
                  <a:pt x="577836" y="895962"/>
                  <a:pt x="580697" y="869522"/>
                </a:cubicBezTo>
                <a:cubicBezTo>
                  <a:pt x="582689" y="851127"/>
                  <a:pt x="587120" y="832995"/>
                  <a:pt x="593991" y="815127"/>
                </a:cubicBezTo>
                <a:close/>
                <a:moveTo>
                  <a:pt x="402606" y="603412"/>
                </a:moveTo>
                <a:cubicBezTo>
                  <a:pt x="383682" y="606302"/>
                  <a:pt x="365020" y="606751"/>
                  <a:pt x="346625" y="604759"/>
                </a:cubicBezTo>
                <a:cubicBezTo>
                  <a:pt x="320187" y="601898"/>
                  <a:pt x="296436" y="621007"/>
                  <a:pt x="293574" y="647446"/>
                </a:cubicBezTo>
                <a:cubicBezTo>
                  <a:pt x="290712" y="673884"/>
                  <a:pt x="309823" y="697635"/>
                  <a:pt x="336262" y="700498"/>
                </a:cubicBezTo>
                <a:lnTo>
                  <a:pt x="336262" y="700494"/>
                </a:lnTo>
                <a:cubicBezTo>
                  <a:pt x="362699" y="703357"/>
                  <a:pt x="386450" y="684246"/>
                  <a:pt x="389313" y="657807"/>
                </a:cubicBezTo>
                <a:cubicBezTo>
                  <a:pt x="391303" y="639413"/>
                  <a:pt x="395734" y="621281"/>
                  <a:pt x="402606" y="603412"/>
                </a:cubicBezTo>
                <a:close/>
                <a:moveTo>
                  <a:pt x="1052808" y="977453"/>
                </a:moveTo>
                <a:cubicBezTo>
                  <a:pt x="1033882" y="980342"/>
                  <a:pt x="1015223" y="980791"/>
                  <a:pt x="996827" y="978800"/>
                </a:cubicBezTo>
                <a:cubicBezTo>
                  <a:pt x="970389" y="975939"/>
                  <a:pt x="946639" y="995049"/>
                  <a:pt x="943776" y="1021487"/>
                </a:cubicBezTo>
                <a:cubicBezTo>
                  <a:pt x="940914" y="1047924"/>
                  <a:pt x="960026" y="1071675"/>
                  <a:pt x="986464" y="1074537"/>
                </a:cubicBezTo>
                <a:lnTo>
                  <a:pt x="986465" y="1074536"/>
                </a:lnTo>
                <a:cubicBezTo>
                  <a:pt x="1012902" y="1077397"/>
                  <a:pt x="1036652" y="1058286"/>
                  <a:pt x="1039515" y="1031848"/>
                </a:cubicBezTo>
                <a:cubicBezTo>
                  <a:pt x="1041505" y="1013454"/>
                  <a:pt x="1045937" y="995321"/>
                  <a:pt x="1052808" y="977453"/>
                </a:cubicBezTo>
                <a:close/>
                <a:moveTo>
                  <a:pt x="861422" y="765736"/>
                </a:moveTo>
                <a:cubicBezTo>
                  <a:pt x="842496" y="768625"/>
                  <a:pt x="823837" y="769074"/>
                  <a:pt x="805440" y="767083"/>
                </a:cubicBezTo>
                <a:cubicBezTo>
                  <a:pt x="779003" y="764222"/>
                  <a:pt x="755252" y="783333"/>
                  <a:pt x="752390" y="809770"/>
                </a:cubicBezTo>
                <a:cubicBezTo>
                  <a:pt x="749528" y="836208"/>
                  <a:pt x="768640" y="859959"/>
                  <a:pt x="795077" y="862820"/>
                </a:cubicBezTo>
                <a:cubicBezTo>
                  <a:pt x="821515" y="865682"/>
                  <a:pt x="845266" y="846570"/>
                  <a:pt x="848128" y="820132"/>
                </a:cubicBezTo>
                <a:cubicBezTo>
                  <a:pt x="850119" y="801737"/>
                  <a:pt x="854551" y="783605"/>
                  <a:pt x="861422" y="765736"/>
                </a:cubicBezTo>
                <a:close/>
                <a:moveTo>
                  <a:pt x="670038" y="554023"/>
                </a:moveTo>
                <a:cubicBezTo>
                  <a:pt x="651112" y="556911"/>
                  <a:pt x="632452" y="557360"/>
                  <a:pt x="614055" y="555368"/>
                </a:cubicBezTo>
                <a:cubicBezTo>
                  <a:pt x="587617" y="552507"/>
                  <a:pt x="563868" y="571618"/>
                  <a:pt x="561005" y="598056"/>
                </a:cubicBezTo>
                <a:cubicBezTo>
                  <a:pt x="558144" y="624493"/>
                  <a:pt x="577255" y="648244"/>
                  <a:pt x="603692" y="651107"/>
                </a:cubicBezTo>
                <a:lnTo>
                  <a:pt x="603694" y="651105"/>
                </a:lnTo>
                <a:cubicBezTo>
                  <a:pt x="630131" y="653967"/>
                  <a:pt x="653882" y="634856"/>
                  <a:pt x="656744" y="608417"/>
                </a:cubicBezTo>
                <a:cubicBezTo>
                  <a:pt x="658734" y="590023"/>
                  <a:pt x="663166" y="571890"/>
                  <a:pt x="670038" y="554023"/>
                </a:cubicBezTo>
                <a:close/>
                <a:moveTo>
                  <a:pt x="478653" y="342307"/>
                </a:moveTo>
                <a:cubicBezTo>
                  <a:pt x="459727" y="345196"/>
                  <a:pt x="441067" y="345645"/>
                  <a:pt x="422672" y="343654"/>
                </a:cubicBezTo>
                <a:cubicBezTo>
                  <a:pt x="396233" y="340792"/>
                  <a:pt x="372483" y="359903"/>
                  <a:pt x="369621" y="386341"/>
                </a:cubicBezTo>
                <a:cubicBezTo>
                  <a:pt x="366759" y="412781"/>
                  <a:pt x="385870" y="436532"/>
                  <a:pt x="412308" y="439391"/>
                </a:cubicBezTo>
                <a:lnTo>
                  <a:pt x="412308" y="439390"/>
                </a:lnTo>
                <a:cubicBezTo>
                  <a:pt x="438746" y="442252"/>
                  <a:pt x="462497" y="423141"/>
                  <a:pt x="465359" y="396703"/>
                </a:cubicBezTo>
                <a:cubicBezTo>
                  <a:pt x="467350" y="378308"/>
                  <a:pt x="471782" y="360176"/>
                  <a:pt x="478653" y="342307"/>
                </a:cubicBezTo>
                <a:close/>
                <a:moveTo>
                  <a:pt x="1333626" y="415222"/>
                </a:moveTo>
                <a:lnTo>
                  <a:pt x="1173287" y="607201"/>
                </a:lnTo>
                <a:lnTo>
                  <a:pt x="1401412" y="771508"/>
                </a:lnTo>
                <a:lnTo>
                  <a:pt x="1147994" y="819762"/>
                </a:lnTo>
                <a:lnTo>
                  <a:pt x="1151864" y="827138"/>
                </a:lnTo>
                <a:cubicBezTo>
                  <a:pt x="1201037" y="932843"/>
                  <a:pt x="1219880" y="1029854"/>
                  <a:pt x="1190269" y="1097725"/>
                </a:cubicBezTo>
                <a:cubicBezTo>
                  <a:pt x="1046991" y="1439875"/>
                  <a:pt x="163909" y="1426163"/>
                  <a:pt x="56098" y="1304350"/>
                </a:cubicBezTo>
                <a:cubicBezTo>
                  <a:pt x="-65482" y="1161270"/>
                  <a:pt x="-3246" y="387955"/>
                  <a:pt x="379737" y="193099"/>
                </a:cubicBezTo>
                <a:cubicBezTo>
                  <a:pt x="430767" y="173490"/>
                  <a:pt x="495320" y="183493"/>
                  <a:pt x="565750" y="214483"/>
                </a:cubicBezTo>
                <a:lnTo>
                  <a:pt x="611467" y="238364"/>
                </a:lnTo>
                <a:lnTo>
                  <a:pt x="713985" y="0"/>
                </a:lnTo>
                <a:lnTo>
                  <a:pt x="834844" y="281011"/>
                </a:lnTo>
                <a:lnTo>
                  <a:pt x="1050645" y="136033"/>
                </a:lnTo>
                <a:lnTo>
                  <a:pt x="1000091" y="4361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84"/>
          <p:cNvSpPr/>
          <p:nvPr/>
        </p:nvSpPr>
        <p:spPr>
          <a:xfrm rot="8100000">
            <a:off x="7589386" y="2819863"/>
            <a:ext cx="1382246" cy="1391674"/>
          </a:xfrm>
          <a:custGeom>
            <a:avLst/>
            <a:gdLst/>
            <a:ahLst/>
            <a:cxnLst/>
            <a:rect l="l" t="t" r="r" b="b"/>
            <a:pathLst>
              <a:path w="1382246" h="1391674" extrusionOk="0">
                <a:moveTo>
                  <a:pt x="568330" y="813914"/>
                </a:moveTo>
                <a:cubicBezTo>
                  <a:pt x="482050" y="727634"/>
                  <a:pt x="428684" y="608439"/>
                  <a:pt x="428684" y="476780"/>
                </a:cubicBezTo>
                <a:cubicBezTo>
                  <a:pt x="428684" y="213462"/>
                  <a:pt x="642146" y="0"/>
                  <a:pt x="905465" y="0"/>
                </a:cubicBezTo>
                <a:lnTo>
                  <a:pt x="1382246" y="0"/>
                </a:lnTo>
                <a:lnTo>
                  <a:pt x="1382246" y="476780"/>
                </a:lnTo>
                <a:cubicBezTo>
                  <a:pt x="1382246" y="740098"/>
                  <a:pt x="1168784" y="953560"/>
                  <a:pt x="905465" y="953560"/>
                </a:cubicBezTo>
                <a:cubicBezTo>
                  <a:pt x="773806" y="953560"/>
                  <a:pt x="654610" y="900194"/>
                  <a:pt x="568330" y="813914"/>
                </a:cubicBezTo>
                <a:close/>
                <a:moveTo>
                  <a:pt x="25740" y="780119"/>
                </a:moveTo>
                <a:cubicBezTo>
                  <a:pt x="-16982" y="718542"/>
                  <a:pt x="-6752" y="658035"/>
                  <a:pt x="58140" y="624416"/>
                </a:cubicBezTo>
                <a:cubicBezTo>
                  <a:pt x="152521" y="580539"/>
                  <a:pt x="517104" y="747071"/>
                  <a:pt x="511653" y="785058"/>
                </a:cubicBezTo>
                <a:cubicBezTo>
                  <a:pt x="503896" y="824046"/>
                  <a:pt x="103034" y="862117"/>
                  <a:pt x="25740" y="780119"/>
                </a:cubicBezTo>
                <a:close/>
                <a:moveTo>
                  <a:pt x="604337" y="1365935"/>
                </a:moveTo>
                <a:cubicBezTo>
                  <a:pt x="522337" y="1288641"/>
                  <a:pt x="560409" y="887778"/>
                  <a:pt x="599397" y="880021"/>
                </a:cubicBezTo>
                <a:cubicBezTo>
                  <a:pt x="637384" y="874571"/>
                  <a:pt x="803915" y="1239153"/>
                  <a:pt x="760039" y="1333535"/>
                </a:cubicBezTo>
                <a:cubicBezTo>
                  <a:pt x="726420" y="1398426"/>
                  <a:pt x="665913" y="1408656"/>
                  <a:pt x="604337" y="1365935"/>
                </a:cubicBezTo>
                <a:close/>
                <a:moveTo>
                  <a:pt x="153667" y="1235834"/>
                </a:moveTo>
                <a:cubicBezTo>
                  <a:pt x="131959" y="1213428"/>
                  <a:pt x="122187" y="1180760"/>
                  <a:pt x="127492" y="1139717"/>
                </a:cubicBezTo>
                <a:cubicBezTo>
                  <a:pt x="147594" y="1023566"/>
                  <a:pt x="537927" y="791825"/>
                  <a:pt x="569756" y="821421"/>
                </a:cubicBezTo>
                <a:cubicBezTo>
                  <a:pt x="601027" y="853809"/>
                  <a:pt x="377662" y="1251400"/>
                  <a:pt x="251460" y="1270386"/>
                </a:cubicBezTo>
                <a:cubicBezTo>
                  <a:pt x="209020" y="1270386"/>
                  <a:pt x="175376" y="1258240"/>
                  <a:pt x="153667" y="12358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84"/>
          <p:cNvSpPr/>
          <p:nvPr/>
        </p:nvSpPr>
        <p:spPr>
          <a:xfrm>
            <a:off x="3391462" y="2918579"/>
            <a:ext cx="1044380" cy="1208759"/>
          </a:xfrm>
          <a:custGeom>
            <a:avLst/>
            <a:gdLst/>
            <a:ahLst/>
            <a:cxnLst/>
            <a:rect l="l" t="t" r="r" b="b"/>
            <a:pathLst>
              <a:path w="1044380" h="1208759" extrusionOk="0">
                <a:moveTo>
                  <a:pt x="370727" y="3"/>
                </a:moveTo>
                <a:cubicBezTo>
                  <a:pt x="446876" y="-364"/>
                  <a:pt x="506648" y="26491"/>
                  <a:pt x="517202" y="71614"/>
                </a:cubicBezTo>
                <a:lnTo>
                  <a:pt x="535833" y="151276"/>
                </a:lnTo>
                <a:lnTo>
                  <a:pt x="586877" y="123564"/>
                </a:lnTo>
                <a:cubicBezTo>
                  <a:pt x="618164" y="110962"/>
                  <a:pt x="649878" y="102673"/>
                  <a:pt x="680391" y="100057"/>
                </a:cubicBezTo>
                <a:cubicBezTo>
                  <a:pt x="770994" y="103592"/>
                  <a:pt x="755959" y="165849"/>
                  <a:pt x="707398" y="172562"/>
                </a:cubicBezTo>
                <a:cubicBezTo>
                  <a:pt x="671571" y="175814"/>
                  <a:pt x="637624" y="183676"/>
                  <a:pt x="606210" y="194846"/>
                </a:cubicBezTo>
                <a:lnTo>
                  <a:pt x="606148" y="194876"/>
                </a:lnTo>
                <a:lnTo>
                  <a:pt x="605386" y="196995"/>
                </a:lnTo>
                <a:cubicBezTo>
                  <a:pt x="535030" y="281403"/>
                  <a:pt x="520726" y="389389"/>
                  <a:pt x="540129" y="453475"/>
                </a:cubicBezTo>
                <a:cubicBezTo>
                  <a:pt x="557107" y="509550"/>
                  <a:pt x="639634" y="610458"/>
                  <a:pt x="703252" y="658453"/>
                </a:cubicBezTo>
                <a:lnTo>
                  <a:pt x="708070" y="661869"/>
                </a:lnTo>
                <a:lnTo>
                  <a:pt x="738044" y="652903"/>
                </a:lnTo>
                <a:cubicBezTo>
                  <a:pt x="777900" y="634221"/>
                  <a:pt x="797353" y="607546"/>
                  <a:pt x="858597" y="609933"/>
                </a:cubicBezTo>
                <a:cubicBezTo>
                  <a:pt x="870262" y="610388"/>
                  <a:pt x="883444" y="611897"/>
                  <a:pt x="898571" y="614717"/>
                </a:cubicBezTo>
                <a:cubicBezTo>
                  <a:pt x="953826" y="631020"/>
                  <a:pt x="991380" y="665267"/>
                  <a:pt x="1023828" y="761728"/>
                </a:cubicBezTo>
                <a:cubicBezTo>
                  <a:pt x="1083098" y="937921"/>
                  <a:pt x="1010905" y="1106976"/>
                  <a:pt x="849407" y="1172144"/>
                </a:cubicBezTo>
                <a:cubicBezTo>
                  <a:pt x="748471" y="1212874"/>
                  <a:pt x="638842" y="1197643"/>
                  <a:pt x="554905" y="1141064"/>
                </a:cubicBezTo>
                <a:lnTo>
                  <a:pt x="545956" y="1134382"/>
                </a:lnTo>
                <a:lnTo>
                  <a:pt x="555298" y="1125924"/>
                </a:lnTo>
                <a:cubicBezTo>
                  <a:pt x="614115" y="1067166"/>
                  <a:pt x="651390" y="983910"/>
                  <a:pt x="657182" y="885918"/>
                </a:cubicBezTo>
                <a:cubicBezTo>
                  <a:pt x="663523" y="778622"/>
                  <a:pt x="640278" y="730239"/>
                  <a:pt x="592605" y="692435"/>
                </a:cubicBezTo>
                <a:cubicBezTo>
                  <a:pt x="572053" y="679325"/>
                  <a:pt x="554624" y="670834"/>
                  <a:pt x="539238" y="665540"/>
                </a:cubicBezTo>
                <a:lnTo>
                  <a:pt x="534106" y="664051"/>
                </a:lnTo>
                <a:lnTo>
                  <a:pt x="535869" y="663001"/>
                </a:lnTo>
                <a:cubicBezTo>
                  <a:pt x="580508" y="639655"/>
                  <a:pt x="602329" y="660318"/>
                  <a:pt x="641982" y="667284"/>
                </a:cubicBezTo>
                <a:lnTo>
                  <a:pt x="664699" y="667411"/>
                </a:lnTo>
                <a:lnTo>
                  <a:pt x="613210" y="628032"/>
                </a:lnTo>
                <a:cubicBezTo>
                  <a:pt x="557224" y="578734"/>
                  <a:pt x="513189" y="519258"/>
                  <a:pt x="495991" y="462066"/>
                </a:cubicBezTo>
                <a:cubicBezTo>
                  <a:pt x="482888" y="418490"/>
                  <a:pt x="481739" y="363970"/>
                  <a:pt x="491398" y="311399"/>
                </a:cubicBezTo>
                <a:lnTo>
                  <a:pt x="511306" y="244203"/>
                </a:lnTo>
                <a:lnTo>
                  <a:pt x="453334" y="291176"/>
                </a:lnTo>
                <a:cubicBezTo>
                  <a:pt x="434661" y="310383"/>
                  <a:pt x="419826" y="330300"/>
                  <a:pt x="409482" y="349627"/>
                </a:cubicBezTo>
                <a:cubicBezTo>
                  <a:pt x="382330" y="400361"/>
                  <a:pt x="365969" y="508587"/>
                  <a:pt x="365588" y="603130"/>
                </a:cubicBezTo>
                <a:lnTo>
                  <a:pt x="370225" y="681943"/>
                </a:lnTo>
                <a:lnTo>
                  <a:pt x="412533" y="685131"/>
                </a:lnTo>
                <a:cubicBezTo>
                  <a:pt x="461142" y="680888"/>
                  <a:pt x="491670" y="660576"/>
                  <a:pt x="569511" y="710229"/>
                </a:cubicBezTo>
                <a:cubicBezTo>
                  <a:pt x="614650" y="746025"/>
                  <a:pt x="636660" y="791836"/>
                  <a:pt x="630656" y="893431"/>
                </a:cubicBezTo>
                <a:cubicBezTo>
                  <a:pt x="619688" y="1079001"/>
                  <a:pt x="489479" y="1208759"/>
                  <a:pt x="315328" y="1208759"/>
                </a:cubicBezTo>
                <a:cubicBezTo>
                  <a:pt x="141177" y="1208759"/>
                  <a:pt x="0" y="1067582"/>
                  <a:pt x="0" y="893431"/>
                </a:cubicBezTo>
                <a:cubicBezTo>
                  <a:pt x="0" y="784586"/>
                  <a:pt x="48631" y="686450"/>
                  <a:pt x="156402" y="634127"/>
                </a:cubicBezTo>
                <a:cubicBezTo>
                  <a:pt x="269696" y="593303"/>
                  <a:pt x="267795" y="643316"/>
                  <a:pt x="326227" y="670775"/>
                </a:cubicBezTo>
                <a:lnTo>
                  <a:pt x="327833" y="671327"/>
                </a:lnTo>
                <a:lnTo>
                  <a:pt x="315520" y="578931"/>
                </a:lnTo>
                <a:cubicBezTo>
                  <a:pt x="309327" y="481441"/>
                  <a:pt x="323624" y="385594"/>
                  <a:pt x="360658" y="316711"/>
                </a:cubicBezTo>
                <a:cubicBezTo>
                  <a:pt x="374766" y="290470"/>
                  <a:pt x="394175" y="264463"/>
                  <a:pt x="417260" y="240049"/>
                </a:cubicBezTo>
                <a:lnTo>
                  <a:pt x="465972" y="198493"/>
                </a:lnTo>
                <a:lnTo>
                  <a:pt x="341291" y="227652"/>
                </a:lnTo>
                <a:cubicBezTo>
                  <a:pt x="230067" y="253665"/>
                  <a:pt x="128496" y="225978"/>
                  <a:pt x="114425" y="165814"/>
                </a:cubicBezTo>
                <a:lnTo>
                  <a:pt x="114424" y="165813"/>
                </a:lnTo>
                <a:lnTo>
                  <a:pt x="88947" y="56875"/>
                </a:lnTo>
                <a:lnTo>
                  <a:pt x="290335" y="9776"/>
                </a:lnTo>
                <a:cubicBezTo>
                  <a:pt x="318141" y="3273"/>
                  <a:pt x="345344" y="126"/>
                  <a:pt x="370727" y="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84"/>
          <p:cNvSpPr/>
          <p:nvPr/>
        </p:nvSpPr>
        <p:spPr>
          <a:xfrm>
            <a:off x="1287196" y="2806119"/>
            <a:ext cx="1056620" cy="1402236"/>
          </a:xfrm>
          <a:custGeom>
            <a:avLst/>
            <a:gdLst/>
            <a:ahLst/>
            <a:cxnLst/>
            <a:rect l="l" t="t" r="r" b="b"/>
            <a:pathLst>
              <a:path w="1056620" h="1402236" extrusionOk="0">
                <a:moveTo>
                  <a:pt x="698393" y="152983"/>
                </a:moveTo>
                <a:lnTo>
                  <a:pt x="702045" y="184621"/>
                </a:lnTo>
                <a:cubicBezTo>
                  <a:pt x="614929" y="225395"/>
                  <a:pt x="600634" y="321537"/>
                  <a:pt x="605657" y="397614"/>
                </a:cubicBezTo>
                <a:lnTo>
                  <a:pt x="613102" y="449907"/>
                </a:lnTo>
                <a:lnTo>
                  <a:pt x="652193" y="448639"/>
                </a:lnTo>
                <a:cubicBezTo>
                  <a:pt x="725009" y="437729"/>
                  <a:pt x="793821" y="414692"/>
                  <a:pt x="924236" y="497883"/>
                </a:cubicBezTo>
                <a:cubicBezTo>
                  <a:pt x="999864" y="557854"/>
                  <a:pt x="1057271" y="688875"/>
                  <a:pt x="1056615" y="849723"/>
                </a:cubicBezTo>
                <a:cubicBezTo>
                  <a:pt x="1055487" y="1126135"/>
                  <a:pt x="884113" y="1501513"/>
                  <a:pt x="528307" y="1378030"/>
                </a:cubicBezTo>
                <a:cubicBezTo>
                  <a:pt x="113047" y="1460353"/>
                  <a:pt x="0" y="1141499"/>
                  <a:pt x="0" y="849723"/>
                </a:cubicBezTo>
                <a:cubicBezTo>
                  <a:pt x="0" y="667364"/>
                  <a:pt x="81477" y="502945"/>
                  <a:pt x="262040" y="415283"/>
                </a:cubicBezTo>
                <a:cubicBezTo>
                  <a:pt x="451854" y="346886"/>
                  <a:pt x="465073" y="415084"/>
                  <a:pt x="539349" y="442424"/>
                </a:cubicBezTo>
                <a:lnTo>
                  <a:pt x="546458" y="444130"/>
                </a:lnTo>
                <a:lnTo>
                  <a:pt x="547235" y="417044"/>
                </a:lnTo>
                <a:cubicBezTo>
                  <a:pt x="549294" y="343808"/>
                  <a:pt x="559115" y="231311"/>
                  <a:pt x="698393" y="152983"/>
                </a:cubicBezTo>
                <a:close/>
                <a:moveTo>
                  <a:pt x="164541" y="0"/>
                </a:moveTo>
                <a:lnTo>
                  <a:pt x="372420" y="41227"/>
                </a:lnTo>
                <a:cubicBezTo>
                  <a:pt x="487229" y="63997"/>
                  <a:pt x="566858" y="150232"/>
                  <a:pt x="550276" y="233839"/>
                </a:cubicBezTo>
                <a:lnTo>
                  <a:pt x="520253" y="385223"/>
                </a:lnTo>
                <a:lnTo>
                  <a:pt x="312374" y="343995"/>
                </a:lnTo>
                <a:cubicBezTo>
                  <a:pt x="197565" y="321226"/>
                  <a:pt x="117937" y="234991"/>
                  <a:pt x="134518" y="1513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84"/>
          <p:cNvSpPr/>
          <p:nvPr/>
        </p:nvSpPr>
        <p:spPr>
          <a:xfrm>
            <a:off x="7847578" y="4952391"/>
            <a:ext cx="1002621" cy="1278231"/>
          </a:xfrm>
          <a:custGeom>
            <a:avLst/>
            <a:gdLst/>
            <a:ahLst/>
            <a:cxnLst/>
            <a:rect l="l" t="t" r="r" b="b"/>
            <a:pathLst>
              <a:path w="1002621" h="1278231" extrusionOk="0">
                <a:moveTo>
                  <a:pt x="748210" y="360145"/>
                </a:moveTo>
                <a:cubicBezTo>
                  <a:pt x="759176" y="359039"/>
                  <a:pt x="770858" y="359562"/>
                  <a:pt x="783295" y="361899"/>
                </a:cubicBezTo>
                <a:lnTo>
                  <a:pt x="893221" y="382556"/>
                </a:lnTo>
                <a:cubicBezTo>
                  <a:pt x="992713" y="401252"/>
                  <a:pt x="1017299" y="512917"/>
                  <a:pt x="995018" y="631484"/>
                </a:cubicBezTo>
                <a:lnTo>
                  <a:pt x="913933" y="1062987"/>
                </a:lnTo>
                <a:cubicBezTo>
                  <a:pt x="891653" y="1181553"/>
                  <a:pt x="771732" y="1272478"/>
                  <a:pt x="672239" y="1253782"/>
                </a:cubicBezTo>
                <a:cubicBezTo>
                  <a:pt x="671781" y="1256207"/>
                  <a:pt x="659538" y="1244746"/>
                  <a:pt x="659081" y="1247171"/>
                </a:cubicBezTo>
                <a:lnTo>
                  <a:pt x="637027" y="1239921"/>
                </a:lnTo>
                <a:lnTo>
                  <a:pt x="646319" y="1232490"/>
                </a:lnTo>
                <a:cubicBezTo>
                  <a:pt x="692749" y="1186281"/>
                  <a:pt x="721703" y="1109912"/>
                  <a:pt x="721703" y="1031213"/>
                </a:cubicBezTo>
                <a:lnTo>
                  <a:pt x="721703" y="572952"/>
                </a:lnTo>
                <a:cubicBezTo>
                  <a:pt x="721703" y="509993"/>
                  <a:pt x="713614" y="451062"/>
                  <a:pt x="692870" y="407870"/>
                </a:cubicBezTo>
                <a:lnTo>
                  <a:pt x="683440" y="392543"/>
                </a:lnTo>
                <a:lnTo>
                  <a:pt x="690708" y="384844"/>
                </a:lnTo>
                <a:cubicBezTo>
                  <a:pt x="707211" y="371085"/>
                  <a:pt x="726278" y="362358"/>
                  <a:pt x="748210" y="360145"/>
                </a:cubicBezTo>
                <a:close/>
                <a:moveTo>
                  <a:pt x="256593" y="359415"/>
                </a:moveTo>
                <a:cubicBezTo>
                  <a:pt x="267546" y="360644"/>
                  <a:pt x="277764" y="363494"/>
                  <a:pt x="287288" y="367779"/>
                </a:cubicBezTo>
                <a:lnTo>
                  <a:pt x="311143" y="383047"/>
                </a:lnTo>
                <a:lnTo>
                  <a:pt x="307978" y="385847"/>
                </a:lnTo>
                <a:cubicBezTo>
                  <a:pt x="270142" y="429083"/>
                  <a:pt x="252648" y="501488"/>
                  <a:pt x="252648" y="580187"/>
                </a:cubicBezTo>
                <a:lnTo>
                  <a:pt x="252648" y="1038449"/>
                </a:lnTo>
                <a:cubicBezTo>
                  <a:pt x="252648" y="1117148"/>
                  <a:pt x="289759" y="1193348"/>
                  <a:pt x="342309" y="1239430"/>
                </a:cubicBezTo>
                <a:lnTo>
                  <a:pt x="356239" y="1249420"/>
                </a:lnTo>
                <a:lnTo>
                  <a:pt x="348550" y="1251934"/>
                </a:lnTo>
                <a:cubicBezTo>
                  <a:pt x="348120" y="1249504"/>
                  <a:pt x="328926" y="1256346"/>
                  <a:pt x="328496" y="1253916"/>
                </a:cubicBezTo>
                <a:cubicBezTo>
                  <a:pt x="228800" y="1271495"/>
                  <a:pt x="103948" y="1179164"/>
                  <a:pt x="82999" y="1060355"/>
                </a:cubicBezTo>
                <a:lnTo>
                  <a:pt x="6757" y="627969"/>
                </a:lnTo>
                <a:cubicBezTo>
                  <a:pt x="-14192" y="509160"/>
                  <a:pt x="11644" y="397777"/>
                  <a:pt x="111340" y="380198"/>
                </a:cubicBezTo>
                <a:lnTo>
                  <a:pt x="221490" y="360775"/>
                </a:lnTo>
                <a:cubicBezTo>
                  <a:pt x="233952" y="358578"/>
                  <a:pt x="245640" y="358186"/>
                  <a:pt x="256593" y="359415"/>
                </a:cubicBezTo>
                <a:close/>
                <a:moveTo>
                  <a:pt x="745242" y="118"/>
                </a:moveTo>
                <a:lnTo>
                  <a:pt x="737390" y="78861"/>
                </a:lnTo>
                <a:cubicBezTo>
                  <a:pt x="678594" y="77212"/>
                  <a:pt x="627034" y="126421"/>
                  <a:pt x="587992" y="170414"/>
                </a:cubicBezTo>
                <a:cubicBezTo>
                  <a:pt x="558710" y="203409"/>
                  <a:pt x="560997" y="253207"/>
                  <a:pt x="567609" y="300591"/>
                </a:cubicBezTo>
                <a:lnTo>
                  <a:pt x="574316" y="344263"/>
                </a:lnTo>
                <a:lnTo>
                  <a:pt x="617110" y="357135"/>
                </a:lnTo>
                <a:cubicBezTo>
                  <a:pt x="668918" y="393921"/>
                  <a:pt x="687119" y="479296"/>
                  <a:pt x="687119" y="573735"/>
                </a:cubicBezTo>
                <a:lnTo>
                  <a:pt x="687119" y="1031996"/>
                </a:lnTo>
                <a:cubicBezTo>
                  <a:pt x="687119" y="1157915"/>
                  <a:pt x="612997" y="1277867"/>
                  <a:pt x="511763" y="1277867"/>
                </a:cubicBezTo>
                <a:cubicBezTo>
                  <a:pt x="511762" y="1275291"/>
                  <a:pt x="491900" y="1280010"/>
                  <a:pt x="491899" y="1277434"/>
                </a:cubicBezTo>
                <a:cubicBezTo>
                  <a:pt x="390664" y="1277434"/>
                  <a:pt x="295659" y="1157915"/>
                  <a:pt x="295659" y="1031996"/>
                </a:cubicBezTo>
                <a:lnTo>
                  <a:pt x="295659" y="573735"/>
                </a:lnTo>
                <a:cubicBezTo>
                  <a:pt x="295659" y="479296"/>
                  <a:pt x="320851" y="393921"/>
                  <a:pt x="376154" y="357136"/>
                </a:cubicBezTo>
                <a:lnTo>
                  <a:pt x="437306" y="339287"/>
                </a:lnTo>
                <a:lnTo>
                  <a:pt x="435109" y="280572"/>
                </a:lnTo>
                <a:cubicBezTo>
                  <a:pt x="439874" y="214876"/>
                  <a:pt x="466033" y="151859"/>
                  <a:pt x="510555" y="101691"/>
                </a:cubicBezTo>
                <a:cubicBezTo>
                  <a:pt x="569919" y="34800"/>
                  <a:pt x="655843" y="-2388"/>
                  <a:pt x="745242" y="1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2" name="Google Shape;1942;p84"/>
          <p:cNvGrpSpPr/>
          <p:nvPr/>
        </p:nvGrpSpPr>
        <p:grpSpPr>
          <a:xfrm>
            <a:off x="5492633" y="2924149"/>
            <a:ext cx="1204455" cy="1204455"/>
            <a:chOff x="5492633" y="2924149"/>
            <a:chExt cx="1204455" cy="1204455"/>
          </a:xfrm>
        </p:grpSpPr>
        <p:sp>
          <p:nvSpPr>
            <p:cNvPr id="1943" name="Google Shape;1943;p84"/>
            <p:cNvSpPr/>
            <p:nvPr/>
          </p:nvSpPr>
          <p:spPr>
            <a:xfrm>
              <a:off x="5605244" y="3040121"/>
              <a:ext cx="979234" cy="972512"/>
            </a:xfrm>
            <a:custGeom>
              <a:avLst/>
              <a:gdLst/>
              <a:ahLst/>
              <a:cxnLst/>
              <a:rect l="l" t="t" r="r" b="b"/>
              <a:pathLst>
                <a:path w="1546216" h="1535602" extrusionOk="0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4"/>
            <p:cNvSpPr/>
            <p:nvPr/>
          </p:nvSpPr>
          <p:spPr>
            <a:xfrm>
              <a:off x="5492633" y="2924149"/>
              <a:ext cx="1204455" cy="1204455"/>
            </a:xfrm>
            <a:prstGeom prst="donut">
              <a:avLst>
                <a:gd name="adj" fmla="val 323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84"/>
          <p:cNvSpPr/>
          <p:nvPr/>
        </p:nvSpPr>
        <p:spPr>
          <a:xfrm rot="1023001">
            <a:off x="9563080" y="4874516"/>
            <a:ext cx="1301876" cy="1442749"/>
          </a:xfrm>
          <a:custGeom>
            <a:avLst/>
            <a:gdLst/>
            <a:ahLst/>
            <a:cxnLst/>
            <a:rect l="l" t="t" r="r" b="b"/>
            <a:pathLst>
              <a:path w="1301876" h="1442749" extrusionOk="0">
                <a:moveTo>
                  <a:pt x="795754" y="799563"/>
                </a:moveTo>
                <a:lnTo>
                  <a:pt x="813062" y="858774"/>
                </a:lnTo>
                <a:cubicBezTo>
                  <a:pt x="833214" y="831262"/>
                  <a:pt x="849791" y="808657"/>
                  <a:pt x="869758" y="788823"/>
                </a:cubicBezTo>
                <a:lnTo>
                  <a:pt x="880054" y="780200"/>
                </a:lnTo>
                <a:lnTo>
                  <a:pt x="866242" y="787859"/>
                </a:lnTo>
                <a:close/>
                <a:moveTo>
                  <a:pt x="574482" y="846582"/>
                </a:moveTo>
                <a:lnTo>
                  <a:pt x="614179" y="883234"/>
                </a:lnTo>
                <a:lnTo>
                  <a:pt x="611934" y="840363"/>
                </a:lnTo>
                <a:close/>
                <a:moveTo>
                  <a:pt x="578568" y="5242"/>
                </a:moveTo>
                <a:cubicBezTo>
                  <a:pt x="594106" y="1805"/>
                  <a:pt x="610194" y="0"/>
                  <a:pt x="626672" y="0"/>
                </a:cubicBezTo>
                <a:cubicBezTo>
                  <a:pt x="692584" y="-1"/>
                  <a:pt x="752255" y="28884"/>
                  <a:pt x="795448" y="75585"/>
                </a:cubicBezTo>
                <a:lnTo>
                  <a:pt x="808968" y="93300"/>
                </a:lnTo>
                <a:lnTo>
                  <a:pt x="837807" y="87825"/>
                </a:lnTo>
                <a:cubicBezTo>
                  <a:pt x="906024" y="87825"/>
                  <a:pt x="964552" y="126828"/>
                  <a:pt x="989553" y="182414"/>
                </a:cubicBezTo>
                <a:lnTo>
                  <a:pt x="995360" y="209462"/>
                </a:lnTo>
                <a:lnTo>
                  <a:pt x="1076294" y="224828"/>
                </a:lnTo>
                <a:cubicBezTo>
                  <a:pt x="1168782" y="261615"/>
                  <a:pt x="1233678" y="347737"/>
                  <a:pt x="1233677" y="448113"/>
                </a:cubicBezTo>
                <a:cubicBezTo>
                  <a:pt x="1233677" y="464842"/>
                  <a:pt x="1231874" y="481176"/>
                  <a:pt x="1228442" y="496950"/>
                </a:cubicBezTo>
                <a:lnTo>
                  <a:pt x="1214685" y="538627"/>
                </a:lnTo>
                <a:lnTo>
                  <a:pt x="1236885" y="550937"/>
                </a:lnTo>
                <a:cubicBezTo>
                  <a:pt x="1277039" y="583960"/>
                  <a:pt x="1301876" y="629582"/>
                  <a:pt x="1301876" y="679974"/>
                </a:cubicBezTo>
                <a:cubicBezTo>
                  <a:pt x="1301876" y="780760"/>
                  <a:pt x="1202532" y="862462"/>
                  <a:pt x="1079985" y="862461"/>
                </a:cubicBezTo>
                <a:cubicBezTo>
                  <a:pt x="1049348" y="862461"/>
                  <a:pt x="1020162" y="857355"/>
                  <a:pt x="993615" y="848121"/>
                </a:cubicBezTo>
                <a:lnTo>
                  <a:pt x="971782" y="836015"/>
                </a:lnTo>
                <a:lnTo>
                  <a:pt x="912783" y="895091"/>
                </a:lnTo>
                <a:cubicBezTo>
                  <a:pt x="881422" y="934146"/>
                  <a:pt x="864274" y="970536"/>
                  <a:pt x="849757" y="993417"/>
                </a:cubicBezTo>
                <a:cubicBezTo>
                  <a:pt x="857669" y="995023"/>
                  <a:pt x="864757" y="988413"/>
                  <a:pt x="894692" y="990040"/>
                </a:cubicBezTo>
                <a:cubicBezTo>
                  <a:pt x="863168" y="1012692"/>
                  <a:pt x="871895" y="1023000"/>
                  <a:pt x="855151" y="1027571"/>
                </a:cubicBezTo>
                <a:lnTo>
                  <a:pt x="896595" y="1213986"/>
                </a:lnTo>
                <a:cubicBezTo>
                  <a:pt x="907289" y="1211513"/>
                  <a:pt x="911316" y="1209390"/>
                  <a:pt x="928677" y="1206567"/>
                </a:cubicBezTo>
                <a:cubicBezTo>
                  <a:pt x="906563" y="1273837"/>
                  <a:pt x="916957" y="1331136"/>
                  <a:pt x="921655" y="1369859"/>
                </a:cubicBezTo>
                <a:lnTo>
                  <a:pt x="661895" y="1442749"/>
                </a:lnTo>
                <a:cubicBezTo>
                  <a:pt x="638610" y="1365772"/>
                  <a:pt x="627896" y="1340830"/>
                  <a:pt x="581493" y="1287880"/>
                </a:cubicBezTo>
                <a:cubicBezTo>
                  <a:pt x="605576" y="1291462"/>
                  <a:pt x="605739" y="1288832"/>
                  <a:pt x="616489" y="1293115"/>
                </a:cubicBezTo>
                <a:cubicBezTo>
                  <a:pt x="601211" y="1219113"/>
                  <a:pt x="583600" y="1093324"/>
                  <a:pt x="529828" y="1065000"/>
                </a:cubicBezTo>
                <a:lnTo>
                  <a:pt x="574961" y="1067773"/>
                </a:lnTo>
                <a:cubicBezTo>
                  <a:pt x="569592" y="1034881"/>
                  <a:pt x="540329" y="989311"/>
                  <a:pt x="467178" y="935765"/>
                </a:cubicBezTo>
                <a:lnTo>
                  <a:pt x="442988" y="919320"/>
                </a:lnTo>
                <a:lnTo>
                  <a:pt x="418024" y="954139"/>
                </a:lnTo>
                <a:cubicBezTo>
                  <a:pt x="382173" y="987854"/>
                  <a:pt x="332645" y="1008706"/>
                  <a:pt x="277938" y="1008707"/>
                </a:cubicBezTo>
                <a:cubicBezTo>
                  <a:pt x="168524" y="1008707"/>
                  <a:pt x="79826" y="925296"/>
                  <a:pt x="79826" y="822403"/>
                </a:cubicBezTo>
                <a:cubicBezTo>
                  <a:pt x="79826" y="796680"/>
                  <a:pt x="85369" y="772174"/>
                  <a:pt x="95394" y="749885"/>
                </a:cubicBezTo>
                <a:lnTo>
                  <a:pt x="108283" y="731908"/>
                </a:lnTo>
                <a:lnTo>
                  <a:pt x="105235" y="730352"/>
                </a:lnTo>
                <a:cubicBezTo>
                  <a:pt x="41743" y="690015"/>
                  <a:pt x="0" y="621706"/>
                  <a:pt x="0" y="544228"/>
                </a:cubicBezTo>
                <a:cubicBezTo>
                  <a:pt x="1" y="435758"/>
                  <a:pt x="81818" y="345258"/>
                  <a:pt x="190583" y="324329"/>
                </a:cubicBezTo>
                <a:lnTo>
                  <a:pt x="196446" y="323773"/>
                </a:lnTo>
                <a:lnTo>
                  <a:pt x="200787" y="296771"/>
                </a:lnTo>
                <a:cubicBezTo>
                  <a:pt x="221710" y="233514"/>
                  <a:pt x="271585" y="182254"/>
                  <a:pt x="335836" y="156697"/>
                </a:cubicBezTo>
                <a:lnTo>
                  <a:pt x="416474" y="141388"/>
                </a:lnTo>
                <a:lnTo>
                  <a:pt x="428749" y="113779"/>
                </a:lnTo>
                <a:cubicBezTo>
                  <a:pt x="454486" y="72591"/>
                  <a:pt x="490930" y="39868"/>
                  <a:pt x="533764" y="20280"/>
                </a:cubicBezTo>
                <a:cubicBezTo>
                  <a:pt x="548042" y="13750"/>
                  <a:pt x="563030" y="8680"/>
                  <a:pt x="578568" y="5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84"/>
          <p:cNvSpPr/>
          <p:nvPr/>
        </p:nvSpPr>
        <p:spPr>
          <a:xfrm>
            <a:off x="5778616" y="1552983"/>
            <a:ext cx="1201283" cy="703344"/>
          </a:xfrm>
          <a:custGeom>
            <a:avLst/>
            <a:gdLst/>
            <a:ahLst/>
            <a:cxnLst/>
            <a:rect l="l" t="t" r="r" b="b"/>
            <a:pathLst>
              <a:path w="1201283" h="703344" extrusionOk="0">
                <a:moveTo>
                  <a:pt x="0" y="524124"/>
                </a:moveTo>
                <a:lnTo>
                  <a:pt x="1201282" y="524124"/>
                </a:lnTo>
                <a:lnTo>
                  <a:pt x="1201282" y="613734"/>
                </a:lnTo>
                <a:cubicBezTo>
                  <a:pt x="1201282" y="663224"/>
                  <a:pt x="1161162" y="703344"/>
                  <a:pt x="1111672" y="703344"/>
                </a:cubicBezTo>
                <a:lnTo>
                  <a:pt x="89610" y="703344"/>
                </a:lnTo>
                <a:cubicBezTo>
                  <a:pt x="40120" y="703344"/>
                  <a:pt x="0" y="663224"/>
                  <a:pt x="0" y="613734"/>
                </a:cubicBezTo>
                <a:close/>
                <a:moveTo>
                  <a:pt x="376819" y="287840"/>
                </a:moveTo>
                <a:cubicBezTo>
                  <a:pt x="348044" y="287829"/>
                  <a:pt x="321113" y="300000"/>
                  <a:pt x="302185" y="320552"/>
                </a:cubicBezTo>
                <a:lnTo>
                  <a:pt x="286277" y="343579"/>
                </a:lnTo>
                <a:lnTo>
                  <a:pt x="286231" y="343556"/>
                </a:lnTo>
                <a:cubicBezTo>
                  <a:pt x="275086" y="365763"/>
                  <a:pt x="252363" y="379777"/>
                  <a:pt x="227517" y="379767"/>
                </a:cubicBezTo>
                <a:cubicBezTo>
                  <a:pt x="202671" y="379757"/>
                  <a:pt x="179958" y="365726"/>
                  <a:pt x="168830" y="343512"/>
                </a:cubicBezTo>
                <a:lnTo>
                  <a:pt x="136880" y="359517"/>
                </a:lnTo>
                <a:cubicBezTo>
                  <a:pt x="154064" y="393820"/>
                  <a:pt x="189137" y="415487"/>
                  <a:pt x="227503" y="415501"/>
                </a:cubicBezTo>
                <a:cubicBezTo>
                  <a:pt x="256278" y="415512"/>
                  <a:pt x="283209" y="403341"/>
                  <a:pt x="302137" y="382789"/>
                </a:cubicBezTo>
                <a:lnTo>
                  <a:pt x="318045" y="359762"/>
                </a:lnTo>
                <a:lnTo>
                  <a:pt x="318091" y="359785"/>
                </a:lnTo>
                <a:cubicBezTo>
                  <a:pt x="329236" y="337579"/>
                  <a:pt x="351959" y="323565"/>
                  <a:pt x="376805" y="323574"/>
                </a:cubicBezTo>
                <a:cubicBezTo>
                  <a:pt x="401651" y="323584"/>
                  <a:pt x="424364" y="337615"/>
                  <a:pt x="435493" y="359829"/>
                </a:cubicBezTo>
                <a:lnTo>
                  <a:pt x="435554" y="359799"/>
                </a:lnTo>
                <a:lnTo>
                  <a:pt x="451373" y="382735"/>
                </a:lnTo>
                <a:cubicBezTo>
                  <a:pt x="470286" y="403300"/>
                  <a:pt x="497208" y="415490"/>
                  <a:pt x="525983" y="415501"/>
                </a:cubicBezTo>
                <a:cubicBezTo>
                  <a:pt x="554758" y="415512"/>
                  <a:pt x="581689" y="403341"/>
                  <a:pt x="600617" y="382789"/>
                </a:cubicBezTo>
                <a:lnTo>
                  <a:pt x="616525" y="359763"/>
                </a:lnTo>
                <a:lnTo>
                  <a:pt x="616570" y="359785"/>
                </a:lnTo>
                <a:cubicBezTo>
                  <a:pt x="627715" y="337579"/>
                  <a:pt x="650438" y="323565"/>
                  <a:pt x="675284" y="323574"/>
                </a:cubicBezTo>
                <a:cubicBezTo>
                  <a:pt x="700130" y="323584"/>
                  <a:pt x="722843" y="337615"/>
                  <a:pt x="733971" y="359829"/>
                </a:cubicBezTo>
                <a:lnTo>
                  <a:pt x="734033" y="359799"/>
                </a:lnTo>
                <a:lnTo>
                  <a:pt x="749852" y="382735"/>
                </a:lnTo>
                <a:cubicBezTo>
                  <a:pt x="768765" y="403300"/>
                  <a:pt x="795687" y="415490"/>
                  <a:pt x="824462" y="415501"/>
                </a:cubicBezTo>
                <a:cubicBezTo>
                  <a:pt x="853237" y="415512"/>
                  <a:pt x="880168" y="403341"/>
                  <a:pt x="899095" y="382789"/>
                </a:cubicBezTo>
                <a:lnTo>
                  <a:pt x="915004" y="359762"/>
                </a:lnTo>
                <a:lnTo>
                  <a:pt x="915049" y="359785"/>
                </a:lnTo>
                <a:cubicBezTo>
                  <a:pt x="926194" y="337579"/>
                  <a:pt x="948918" y="323565"/>
                  <a:pt x="973764" y="323574"/>
                </a:cubicBezTo>
                <a:cubicBezTo>
                  <a:pt x="998610" y="323584"/>
                  <a:pt x="1021323" y="337615"/>
                  <a:pt x="1032451" y="359829"/>
                </a:cubicBezTo>
                <a:lnTo>
                  <a:pt x="1064400" y="343824"/>
                </a:lnTo>
                <a:cubicBezTo>
                  <a:pt x="1047217" y="309522"/>
                  <a:pt x="1012143" y="287854"/>
                  <a:pt x="973777" y="287840"/>
                </a:cubicBezTo>
                <a:cubicBezTo>
                  <a:pt x="945002" y="287829"/>
                  <a:pt x="918071" y="300000"/>
                  <a:pt x="899143" y="320552"/>
                </a:cubicBezTo>
                <a:lnTo>
                  <a:pt x="883235" y="343579"/>
                </a:lnTo>
                <a:lnTo>
                  <a:pt x="883190" y="343556"/>
                </a:lnTo>
                <a:cubicBezTo>
                  <a:pt x="872045" y="365763"/>
                  <a:pt x="849321" y="379777"/>
                  <a:pt x="824475" y="379767"/>
                </a:cubicBezTo>
                <a:cubicBezTo>
                  <a:pt x="799629" y="379757"/>
                  <a:pt x="776916" y="365726"/>
                  <a:pt x="765788" y="343512"/>
                </a:cubicBezTo>
                <a:lnTo>
                  <a:pt x="765726" y="343543"/>
                </a:lnTo>
                <a:lnTo>
                  <a:pt x="749907" y="320607"/>
                </a:lnTo>
                <a:cubicBezTo>
                  <a:pt x="730994" y="300041"/>
                  <a:pt x="704072" y="287851"/>
                  <a:pt x="675297" y="287840"/>
                </a:cubicBezTo>
                <a:cubicBezTo>
                  <a:pt x="646523" y="287829"/>
                  <a:pt x="619592" y="300000"/>
                  <a:pt x="600664" y="320552"/>
                </a:cubicBezTo>
                <a:lnTo>
                  <a:pt x="584756" y="343578"/>
                </a:lnTo>
                <a:lnTo>
                  <a:pt x="584711" y="343556"/>
                </a:lnTo>
                <a:cubicBezTo>
                  <a:pt x="573566" y="365763"/>
                  <a:pt x="550842" y="379777"/>
                  <a:pt x="525996" y="379767"/>
                </a:cubicBezTo>
                <a:cubicBezTo>
                  <a:pt x="501150" y="379757"/>
                  <a:pt x="478437" y="365726"/>
                  <a:pt x="467309" y="343512"/>
                </a:cubicBezTo>
                <a:lnTo>
                  <a:pt x="467248" y="343543"/>
                </a:lnTo>
                <a:lnTo>
                  <a:pt x="451428" y="320607"/>
                </a:lnTo>
                <a:cubicBezTo>
                  <a:pt x="432516" y="300041"/>
                  <a:pt x="405594" y="287851"/>
                  <a:pt x="376819" y="287840"/>
                </a:cubicBezTo>
                <a:close/>
                <a:moveTo>
                  <a:pt x="113563" y="238108"/>
                </a:moveTo>
                <a:lnTo>
                  <a:pt x="1087720" y="238108"/>
                </a:lnTo>
                <a:cubicBezTo>
                  <a:pt x="1150439" y="238108"/>
                  <a:pt x="1201283" y="288952"/>
                  <a:pt x="1201283" y="351671"/>
                </a:cubicBezTo>
                <a:lnTo>
                  <a:pt x="1201282" y="351671"/>
                </a:lnTo>
                <a:cubicBezTo>
                  <a:pt x="1201282" y="414390"/>
                  <a:pt x="1150438" y="465234"/>
                  <a:pt x="1087719" y="465234"/>
                </a:cubicBezTo>
                <a:lnTo>
                  <a:pt x="113563" y="465233"/>
                </a:lnTo>
                <a:cubicBezTo>
                  <a:pt x="66524" y="465233"/>
                  <a:pt x="26164" y="436633"/>
                  <a:pt x="8925" y="395874"/>
                </a:cubicBezTo>
                <a:lnTo>
                  <a:pt x="0" y="351671"/>
                </a:lnTo>
                <a:lnTo>
                  <a:pt x="8925" y="307467"/>
                </a:lnTo>
                <a:cubicBezTo>
                  <a:pt x="26164" y="266708"/>
                  <a:pt x="66524" y="238108"/>
                  <a:pt x="113563" y="238108"/>
                </a:cubicBezTo>
                <a:close/>
                <a:moveTo>
                  <a:pt x="89610" y="0"/>
                </a:moveTo>
                <a:lnTo>
                  <a:pt x="1111672" y="0"/>
                </a:lnTo>
                <a:cubicBezTo>
                  <a:pt x="1161162" y="0"/>
                  <a:pt x="1201282" y="40120"/>
                  <a:pt x="1201282" y="89610"/>
                </a:cubicBezTo>
                <a:lnTo>
                  <a:pt x="1201282" y="179220"/>
                </a:lnTo>
                <a:lnTo>
                  <a:pt x="0" y="179220"/>
                </a:lnTo>
                <a:lnTo>
                  <a:pt x="0" y="89610"/>
                </a:lnTo>
                <a:cubicBezTo>
                  <a:pt x="0" y="40120"/>
                  <a:pt x="40120" y="0"/>
                  <a:pt x="896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84"/>
          <p:cNvSpPr/>
          <p:nvPr/>
        </p:nvSpPr>
        <p:spPr>
          <a:xfrm>
            <a:off x="7769892" y="1379919"/>
            <a:ext cx="1077093" cy="925447"/>
          </a:xfrm>
          <a:custGeom>
            <a:avLst/>
            <a:gdLst/>
            <a:ahLst/>
            <a:cxnLst/>
            <a:rect l="l" t="t" r="r" b="b"/>
            <a:pathLst>
              <a:path w="1077093" h="925447" extrusionOk="0">
                <a:moveTo>
                  <a:pt x="0" y="764755"/>
                </a:moveTo>
                <a:lnTo>
                  <a:pt x="1077092" y="764755"/>
                </a:lnTo>
                <a:lnTo>
                  <a:pt x="1077092" y="845101"/>
                </a:lnTo>
                <a:cubicBezTo>
                  <a:pt x="1077092" y="889475"/>
                  <a:pt x="1041120" y="925447"/>
                  <a:pt x="996746" y="925447"/>
                </a:cubicBezTo>
                <a:lnTo>
                  <a:pt x="80346" y="925447"/>
                </a:lnTo>
                <a:cubicBezTo>
                  <a:pt x="35972" y="925447"/>
                  <a:pt x="0" y="889475"/>
                  <a:pt x="0" y="845101"/>
                </a:cubicBezTo>
                <a:close/>
                <a:moveTo>
                  <a:pt x="60395" y="584858"/>
                </a:moveTo>
                <a:lnTo>
                  <a:pt x="1016698" y="584858"/>
                </a:lnTo>
                <a:cubicBezTo>
                  <a:pt x="1050053" y="584858"/>
                  <a:pt x="1077093" y="611898"/>
                  <a:pt x="1077093" y="645253"/>
                </a:cubicBezTo>
                <a:lnTo>
                  <a:pt x="1077092" y="645253"/>
                </a:lnTo>
                <a:cubicBezTo>
                  <a:pt x="1077092" y="678608"/>
                  <a:pt x="1050052" y="705648"/>
                  <a:pt x="1016697" y="705648"/>
                </a:cubicBezTo>
                <a:lnTo>
                  <a:pt x="60395" y="705647"/>
                </a:lnTo>
                <a:cubicBezTo>
                  <a:pt x="43718" y="705647"/>
                  <a:pt x="28619" y="698887"/>
                  <a:pt x="17690" y="687958"/>
                </a:cubicBezTo>
                <a:lnTo>
                  <a:pt x="0" y="645253"/>
                </a:lnTo>
                <a:lnTo>
                  <a:pt x="17690" y="602547"/>
                </a:lnTo>
                <a:cubicBezTo>
                  <a:pt x="28619" y="591618"/>
                  <a:pt x="43718" y="584858"/>
                  <a:pt x="60395" y="584858"/>
                </a:cubicBezTo>
                <a:close/>
                <a:moveTo>
                  <a:pt x="299658" y="413308"/>
                </a:moveTo>
                <a:cubicBezTo>
                  <a:pt x="330370" y="413320"/>
                  <a:pt x="359104" y="426331"/>
                  <a:pt x="379290" y="448281"/>
                </a:cubicBezTo>
                <a:lnTo>
                  <a:pt x="396174" y="472760"/>
                </a:lnTo>
                <a:lnTo>
                  <a:pt x="396238" y="472728"/>
                </a:lnTo>
                <a:cubicBezTo>
                  <a:pt x="408115" y="496437"/>
                  <a:pt x="432358" y="511414"/>
                  <a:pt x="458876" y="511423"/>
                </a:cubicBezTo>
                <a:cubicBezTo>
                  <a:pt x="485395" y="511433"/>
                  <a:pt x="509648" y="496475"/>
                  <a:pt x="521543" y="472775"/>
                </a:cubicBezTo>
                <a:lnTo>
                  <a:pt x="521592" y="472799"/>
                </a:lnTo>
                <a:lnTo>
                  <a:pt x="538571" y="448222"/>
                </a:lnTo>
                <a:cubicBezTo>
                  <a:pt x="558773" y="426286"/>
                  <a:pt x="587517" y="413297"/>
                  <a:pt x="618228" y="413308"/>
                </a:cubicBezTo>
                <a:cubicBezTo>
                  <a:pt x="648940" y="413320"/>
                  <a:pt x="677675" y="426331"/>
                  <a:pt x="697860" y="448281"/>
                </a:cubicBezTo>
                <a:lnTo>
                  <a:pt x="714744" y="472760"/>
                </a:lnTo>
                <a:lnTo>
                  <a:pt x="714809" y="472728"/>
                </a:lnTo>
                <a:cubicBezTo>
                  <a:pt x="726686" y="496437"/>
                  <a:pt x="750928" y="511414"/>
                  <a:pt x="777446" y="511423"/>
                </a:cubicBezTo>
                <a:cubicBezTo>
                  <a:pt x="803965" y="511433"/>
                  <a:pt x="828218" y="496475"/>
                  <a:pt x="840113" y="472775"/>
                </a:cubicBezTo>
                <a:lnTo>
                  <a:pt x="840163" y="472799"/>
                </a:lnTo>
                <a:lnTo>
                  <a:pt x="857142" y="448222"/>
                </a:lnTo>
                <a:cubicBezTo>
                  <a:pt x="877343" y="426286"/>
                  <a:pt x="906087" y="413297"/>
                  <a:pt x="936799" y="413308"/>
                </a:cubicBezTo>
                <a:cubicBezTo>
                  <a:pt x="977748" y="413324"/>
                  <a:pt x="1015182" y="436448"/>
                  <a:pt x="1033522" y="473061"/>
                </a:cubicBezTo>
                <a:lnTo>
                  <a:pt x="999423" y="490143"/>
                </a:lnTo>
                <a:cubicBezTo>
                  <a:pt x="987545" y="466434"/>
                  <a:pt x="963303" y="451458"/>
                  <a:pt x="936785" y="451448"/>
                </a:cubicBezTo>
                <a:cubicBezTo>
                  <a:pt x="910266" y="451438"/>
                  <a:pt x="886013" y="466396"/>
                  <a:pt x="874118" y="490097"/>
                </a:cubicBezTo>
                <a:lnTo>
                  <a:pt x="874069" y="490072"/>
                </a:lnTo>
                <a:lnTo>
                  <a:pt x="857090" y="514650"/>
                </a:lnTo>
                <a:cubicBezTo>
                  <a:pt x="836888" y="536585"/>
                  <a:pt x="808145" y="549574"/>
                  <a:pt x="777432" y="549563"/>
                </a:cubicBezTo>
                <a:cubicBezTo>
                  <a:pt x="746721" y="549551"/>
                  <a:pt x="717987" y="536541"/>
                  <a:pt x="697801" y="514590"/>
                </a:cubicBezTo>
                <a:lnTo>
                  <a:pt x="680917" y="490111"/>
                </a:lnTo>
                <a:lnTo>
                  <a:pt x="680852" y="490143"/>
                </a:lnTo>
                <a:cubicBezTo>
                  <a:pt x="668975" y="466434"/>
                  <a:pt x="644733" y="451458"/>
                  <a:pt x="618214" y="451448"/>
                </a:cubicBezTo>
                <a:cubicBezTo>
                  <a:pt x="591696" y="451438"/>
                  <a:pt x="567442" y="466396"/>
                  <a:pt x="555547" y="490097"/>
                </a:cubicBezTo>
                <a:lnTo>
                  <a:pt x="555499" y="490072"/>
                </a:lnTo>
                <a:lnTo>
                  <a:pt x="538520" y="514650"/>
                </a:lnTo>
                <a:cubicBezTo>
                  <a:pt x="518318" y="536585"/>
                  <a:pt x="489574" y="549574"/>
                  <a:pt x="458862" y="549563"/>
                </a:cubicBezTo>
                <a:cubicBezTo>
                  <a:pt x="428151" y="549551"/>
                  <a:pt x="399416" y="536541"/>
                  <a:pt x="379231" y="514590"/>
                </a:cubicBezTo>
                <a:lnTo>
                  <a:pt x="362346" y="490111"/>
                </a:lnTo>
                <a:lnTo>
                  <a:pt x="362282" y="490143"/>
                </a:lnTo>
                <a:cubicBezTo>
                  <a:pt x="350405" y="466434"/>
                  <a:pt x="326162" y="451458"/>
                  <a:pt x="299644" y="451448"/>
                </a:cubicBezTo>
                <a:cubicBezTo>
                  <a:pt x="273125" y="451438"/>
                  <a:pt x="248872" y="466396"/>
                  <a:pt x="236977" y="490097"/>
                </a:cubicBezTo>
                <a:lnTo>
                  <a:pt x="236928" y="490072"/>
                </a:lnTo>
                <a:lnTo>
                  <a:pt x="219949" y="514650"/>
                </a:lnTo>
                <a:cubicBezTo>
                  <a:pt x="199748" y="536585"/>
                  <a:pt x="171003" y="549574"/>
                  <a:pt x="140291" y="549563"/>
                </a:cubicBezTo>
                <a:cubicBezTo>
                  <a:pt x="99343" y="549547"/>
                  <a:pt x="61909" y="526423"/>
                  <a:pt x="43568" y="489810"/>
                </a:cubicBezTo>
                <a:lnTo>
                  <a:pt x="77668" y="472728"/>
                </a:lnTo>
                <a:cubicBezTo>
                  <a:pt x="89545" y="496437"/>
                  <a:pt x="113787" y="511414"/>
                  <a:pt x="140306" y="511423"/>
                </a:cubicBezTo>
                <a:cubicBezTo>
                  <a:pt x="166824" y="511433"/>
                  <a:pt x="191078" y="496475"/>
                  <a:pt x="202973" y="472775"/>
                </a:cubicBezTo>
                <a:lnTo>
                  <a:pt x="203022" y="472799"/>
                </a:lnTo>
                <a:lnTo>
                  <a:pt x="220001" y="448222"/>
                </a:lnTo>
                <a:cubicBezTo>
                  <a:pt x="240203" y="426286"/>
                  <a:pt x="268946" y="413297"/>
                  <a:pt x="299658" y="413308"/>
                </a:cubicBezTo>
                <a:close/>
                <a:moveTo>
                  <a:pt x="641096" y="184440"/>
                </a:moveTo>
                <a:cubicBezTo>
                  <a:pt x="617773" y="184440"/>
                  <a:pt x="598866" y="203347"/>
                  <a:pt x="598866" y="226670"/>
                </a:cubicBezTo>
                <a:cubicBezTo>
                  <a:pt x="598866" y="249993"/>
                  <a:pt x="617773" y="268900"/>
                  <a:pt x="641096" y="268900"/>
                </a:cubicBezTo>
                <a:cubicBezTo>
                  <a:pt x="664419" y="268900"/>
                  <a:pt x="683326" y="249993"/>
                  <a:pt x="683326" y="226670"/>
                </a:cubicBezTo>
                <a:cubicBezTo>
                  <a:pt x="683326" y="203347"/>
                  <a:pt x="664419" y="184440"/>
                  <a:pt x="641096" y="184440"/>
                </a:cubicBezTo>
                <a:close/>
                <a:moveTo>
                  <a:pt x="427430" y="184440"/>
                </a:moveTo>
                <a:cubicBezTo>
                  <a:pt x="404107" y="184440"/>
                  <a:pt x="385200" y="203347"/>
                  <a:pt x="385200" y="226670"/>
                </a:cubicBezTo>
                <a:cubicBezTo>
                  <a:pt x="385200" y="249993"/>
                  <a:pt x="404107" y="268900"/>
                  <a:pt x="427430" y="268900"/>
                </a:cubicBezTo>
                <a:cubicBezTo>
                  <a:pt x="450753" y="268900"/>
                  <a:pt x="469660" y="249993"/>
                  <a:pt x="469660" y="226670"/>
                </a:cubicBezTo>
                <a:cubicBezTo>
                  <a:pt x="469660" y="203347"/>
                  <a:pt x="450753" y="184440"/>
                  <a:pt x="427430" y="184440"/>
                </a:cubicBezTo>
                <a:close/>
                <a:moveTo>
                  <a:pt x="272438" y="121297"/>
                </a:moveTo>
                <a:cubicBezTo>
                  <a:pt x="249115" y="121297"/>
                  <a:pt x="230208" y="140204"/>
                  <a:pt x="230208" y="163527"/>
                </a:cubicBezTo>
                <a:cubicBezTo>
                  <a:pt x="230208" y="186850"/>
                  <a:pt x="249115" y="205757"/>
                  <a:pt x="272438" y="205757"/>
                </a:cubicBezTo>
                <a:cubicBezTo>
                  <a:pt x="295761" y="205757"/>
                  <a:pt x="314668" y="186850"/>
                  <a:pt x="314668" y="163527"/>
                </a:cubicBezTo>
                <a:cubicBezTo>
                  <a:pt x="314668" y="140204"/>
                  <a:pt x="295761" y="121297"/>
                  <a:pt x="272438" y="121297"/>
                </a:cubicBezTo>
                <a:close/>
                <a:moveTo>
                  <a:pt x="806602" y="102097"/>
                </a:moveTo>
                <a:cubicBezTo>
                  <a:pt x="783279" y="102097"/>
                  <a:pt x="764372" y="121004"/>
                  <a:pt x="764372" y="144327"/>
                </a:cubicBezTo>
                <a:cubicBezTo>
                  <a:pt x="764372" y="167650"/>
                  <a:pt x="783279" y="186557"/>
                  <a:pt x="806602" y="186557"/>
                </a:cubicBezTo>
                <a:cubicBezTo>
                  <a:pt x="829925" y="186557"/>
                  <a:pt x="848832" y="167650"/>
                  <a:pt x="848832" y="144327"/>
                </a:cubicBezTo>
                <a:cubicBezTo>
                  <a:pt x="848832" y="121004"/>
                  <a:pt x="829925" y="102097"/>
                  <a:pt x="806602" y="102097"/>
                </a:cubicBezTo>
                <a:close/>
                <a:moveTo>
                  <a:pt x="628548" y="59868"/>
                </a:moveTo>
                <a:cubicBezTo>
                  <a:pt x="605225" y="59868"/>
                  <a:pt x="586318" y="78775"/>
                  <a:pt x="586318" y="102098"/>
                </a:cubicBezTo>
                <a:cubicBezTo>
                  <a:pt x="586318" y="125421"/>
                  <a:pt x="605225" y="144328"/>
                  <a:pt x="628548" y="144328"/>
                </a:cubicBezTo>
                <a:cubicBezTo>
                  <a:pt x="651871" y="144328"/>
                  <a:pt x="670778" y="125421"/>
                  <a:pt x="670778" y="102098"/>
                </a:cubicBezTo>
                <a:cubicBezTo>
                  <a:pt x="670778" y="78775"/>
                  <a:pt x="651871" y="59868"/>
                  <a:pt x="628548" y="59868"/>
                </a:cubicBezTo>
                <a:close/>
                <a:moveTo>
                  <a:pt x="450493" y="59868"/>
                </a:moveTo>
                <a:cubicBezTo>
                  <a:pt x="427170" y="59868"/>
                  <a:pt x="408263" y="78775"/>
                  <a:pt x="408263" y="102098"/>
                </a:cubicBezTo>
                <a:cubicBezTo>
                  <a:pt x="408263" y="125421"/>
                  <a:pt x="427170" y="144328"/>
                  <a:pt x="450493" y="144328"/>
                </a:cubicBezTo>
                <a:cubicBezTo>
                  <a:pt x="473816" y="144328"/>
                  <a:pt x="492723" y="125421"/>
                  <a:pt x="492723" y="102098"/>
                </a:cubicBezTo>
                <a:cubicBezTo>
                  <a:pt x="492723" y="78775"/>
                  <a:pt x="473816" y="59868"/>
                  <a:pt x="450493" y="59868"/>
                </a:cubicBezTo>
                <a:close/>
                <a:moveTo>
                  <a:pt x="535561" y="6"/>
                </a:moveTo>
                <a:cubicBezTo>
                  <a:pt x="598527" y="-215"/>
                  <a:pt x="661553" y="6543"/>
                  <a:pt x="721689" y="20290"/>
                </a:cubicBezTo>
                <a:cubicBezTo>
                  <a:pt x="936083" y="69300"/>
                  <a:pt x="1078361" y="198331"/>
                  <a:pt x="1076852" y="342384"/>
                </a:cubicBezTo>
                <a:lnTo>
                  <a:pt x="471" y="350389"/>
                </a:lnTo>
                <a:cubicBezTo>
                  <a:pt x="-6478" y="204843"/>
                  <a:pt x="133973" y="72647"/>
                  <a:pt x="349800" y="21593"/>
                </a:cubicBezTo>
                <a:cubicBezTo>
                  <a:pt x="409691" y="7426"/>
                  <a:pt x="472596" y="226"/>
                  <a:pt x="535561" y="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84"/>
          <p:cNvSpPr/>
          <p:nvPr/>
        </p:nvSpPr>
        <p:spPr>
          <a:xfrm rot="10800000">
            <a:off x="1266087" y="1186174"/>
            <a:ext cx="781752" cy="1044621"/>
          </a:xfrm>
          <a:custGeom>
            <a:avLst/>
            <a:gdLst/>
            <a:ahLst/>
            <a:cxnLst/>
            <a:rect l="l" t="t" r="r" b="b"/>
            <a:pathLst>
              <a:path w="781752" h="1044621" extrusionOk="0">
                <a:moveTo>
                  <a:pt x="644308" y="328715"/>
                </a:moveTo>
                <a:lnTo>
                  <a:pt x="616706" y="144934"/>
                </a:lnTo>
                <a:lnTo>
                  <a:pt x="160232" y="144934"/>
                </a:lnTo>
                <a:lnTo>
                  <a:pt x="132630" y="328715"/>
                </a:lnTo>
                <a:lnTo>
                  <a:pt x="202128" y="328715"/>
                </a:lnTo>
                <a:lnTo>
                  <a:pt x="202271" y="327832"/>
                </a:lnTo>
                <a:lnTo>
                  <a:pt x="208728" y="328715"/>
                </a:lnTo>
                <a:close/>
                <a:moveTo>
                  <a:pt x="405236" y="1044621"/>
                </a:moveTo>
                <a:lnTo>
                  <a:pt x="382542" y="473999"/>
                </a:lnTo>
                <a:lnTo>
                  <a:pt x="380337" y="473999"/>
                </a:lnTo>
                <a:lnTo>
                  <a:pt x="357784" y="1041086"/>
                </a:lnTo>
                <a:lnTo>
                  <a:pt x="234609" y="1033139"/>
                </a:lnTo>
                <a:lnTo>
                  <a:pt x="284571" y="473999"/>
                </a:lnTo>
                <a:lnTo>
                  <a:pt x="278584" y="473999"/>
                </a:lnTo>
                <a:lnTo>
                  <a:pt x="223057" y="971237"/>
                </a:lnTo>
                <a:lnTo>
                  <a:pt x="100763" y="954514"/>
                </a:lnTo>
                <a:lnTo>
                  <a:pt x="178595" y="473999"/>
                </a:lnTo>
                <a:lnTo>
                  <a:pt x="172722" y="473999"/>
                </a:lnTo>
                <a:lnTo>
                  <a:pt x="120588" y="768844"/>
                </a:lnTo>
                <a:lnTo>
                  <a:pt x="0" y="742501"/>
                </a:lnTo>
                <a:lnTo>
                  <a:pt x="70035" y="473999"/>
                </a:lnTo>
                <a:lnTo>
                  <a:pt x="69554" y="473999"/>
                </a:lnTo>
                <a:lnTo>
                  <a:pt x="140744" y="0"/>
                </a:lnTo>
                <a:lnTo>
                  <a:pt x="636196" y="0"/>
                </a:lnTo>
                <a:lnTo>
                  <a:pt x="701507" y="434858"/>
                </a:lnTo>
                <a:lnTo>
                  <a:pt x="781752" y="742501"/>
                </a:lnTo>
                <a:lnTo>
                  <a:pt x="661164" y="768844"/>
                </a:lnTo>
                <a:lnTo>
                  <a:pt x="609031" y="473999"/>
                </a:lnTo>
                <a:lnTo>
                  <a:pt x="589024" y="473999"/>
                </a:lnTo>
                <a:lnTo>
                  <a:pt x="667429" y="958049"/>
                </a:lnTo>
                <a:lnTo>
                  <a:pt x="545136" y="974772"/>
                </a:lnTo>
                <a:lnTo>
                  <a:pt x="489213" y="473999"/>
                </a:lnTo>
                <a:lnTo>
                  <a:pt x="478133" y="473999"/>
                </a:lnTo>
                <a:lnTo>
                  <a:pt x="528411" y="10366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84"/>
          <p:cNvSpPr/>
          <p:nvPr/>
        </p:nvSpPr>
        <p:spPr>
          <a:xfrm rot="5400000">
            <a:off x="3465063" y="1240713"/>
            <a:ext cx="841094" cy="1032165"/>
          </a:xfrm>
          <a:custGeom>
            <a:avLst/>
            <a:gdLst/>
            <a:ahLst/>
            <a:cxnLst/>
            <a:rect l="l" t="t" r="r" b="b"/>
            <a:pathLst>
              <a:path w="841094" h="1032165" extrusionOk="0">
                <a:moveTo>
                  <a:pt x="668355" y="732830"/>
                </a:moveTo>
                <a:cubicBezTo>
                  <a:pt x="668355" y="758399"/>
                  <a:pt x="689083" y="779127"/>
                  <a:pt x="714653" y="779127"/>
                </a:cubicBezTo>
                <a:cubicBezTo>
                  <a:pt x="740222" y="779127"/>
                  <a:pt x="760950" y="758399"/>
                  <a:pt x="760950" y="732830"/>
                </a:cubicBezTo>
                <a:cubicBezTo>
                  <a:pt x="760950" y="707260"/>
                  <a:pt x="740222" y="686532"/>
                  <a:pt x="714653" y="686532"/>
                </a:cubicBezTo>
                <a:cubicBezTo>
                  <a:pt x="689083" y="686532"/>
                  <a:pt x="668355" y="707260"/>
                  <a:pt x="668355" y="732830"/>
                </a:cubicBezTo>
                <a:close/>
                <a:moveTo>
                  <a:pt x="624524" y="504682"/>
                </a:moveTo>
                <a:cubicBezTo>
                  <a:pt x="624524" y="544599"/>
                  <a:pt x="656884" y="576959"/>
                  <a:pt x="696801" y="576959"/>
                </a:cubicBezTo>
                <a:cubicBezTo>
                  <a:pt x="736718" y="576959"/>
                  <a:pt x="769078" y="544599"/>
                  <a:pt x="769078" y="504682"/>
                </a:cubicBezTo>
                <a:cubicBezTo>
                  <a:pt x="769078" y="464764"/>
                  <a:pt x="736718" y="432404"/>
                  <a:pt x="696801" y="432404"/>
                </a:cubicBezTo>
                <a:cubicBezTo>
                  <a:pt x="656884" y="432404"/>
                  <a:pt x="624524" y="464764"/>
                  <a:pt x="624524" y="504682"/>
                </a:cubicBezTo>
                <a:close/>
                <a:moveTo>
                  <a:pt x="377020" y="568769"/>
                </a:moveTo>
                <a:cubicBezTo>
                  <a:pt x="377020" y="611259"/>
                  <a:pt x="411466" y="645705"/>
                  <a:pt x="453957" y="645705"/>
                </a:cubicBezTo>
                <a:cubicBezTo>
                  <a:pt x="496447" y="645705"/>
                  <a:pt x="530893" y="611259"/>
                  <a:pt x="530893" y="568769"/>
                </a:cubicBezTo>
                <a:cubicBezTo>
                  <a:pt x="530893" y="526278"/>
                  <a:pt x="496447" y="491832"/>
                  <a:pt x="453957" y="491832"/>
                </a:cubicBezTo>
                <a:cubicBezTo>
                  <a:pt x="411466" y="491832"/>
                  <a:pt x="377020" y="526278"/>
                  <a:pt x="377020" y="568769"/>
                </a:cubicBezTo>
                <a:close/>
                <a:moveTo>
                  <a:pt x="173950" y="575685"/>
                </a:moveTo>
                <a:cubicBezTo>
                  <a:pt x="322675" y="357251"/>
                  <a:pt x="569823" y="226531"/>
                  <a:pt x="834082" y="226531"/>
                </a:cubicBezTo>
                <a:cubicBezTo>
                  <a:pt x="836419" y="495075"/>
                  <a:pt x="838757" y="763620"/>
                  <a:pt x="841094" y="1032165"/>
                </a:cubicBezTo>
                <a:close/>
                <a:moveTo>
                  <a:pt x="0" y="435906"/>
                </a:moveTo>
                <a:cubicBezTo>
                  <a:pt x="185678" y="163199"/>
                  <a:pt x="494234" y="0"/>
                  <a:pt x="824151" y="0"/>
                </a:cubicBezTo>
                <a:lnTo>
                  <a:pt x="819926" y="171187"/>
                </a:lnTo>
                <a:cubicBezTo>
                  <a:pt x="580813" y="171187"/>
                  <a:pt x="355246" y="274684"/>
                  <a:pt x="199557" y="451883"/>
                </a:cubicBezTo>
                <a:lnTo>
                  <a:pt x="138736" y="5303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85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PNG IMAGES</a:t>
            </a:r>
            <a:endParaRPr/>
          </a:p>
        </p:txBody>
      </p:sp>
      <p:pic>
        <p:nvPicPr>
          <p:cNvPr id="1955" name="Google Shape;1955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2506" y="4743182"/>
            <a:ext cx="835580" cy="168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4412" y="5512652"/>
            <a:ext cx="903132" cy="913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7" name="Google Shape;1957;p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785993" y="5397498"/>
            <a:ext cx="804414" cy="10282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8" name="Google Shape;1958;p85"/>
          <p:cNvGrpSpPr/>
          <p:nvPr/>
        </p:nvGrpSpPr>
        <p:grpSpPr>
          <a:xfrm>
            <a:off x="375608" y="781434"/>
            <a:ext cx="3079840" cy="2920411"/>
            <a:chOff x="962952" y="1762609"/>
            <a:chExt cx="4221574" cy="4003044"/>
          </a:xfrm>
        </p:grpSpPr>
        <p:pic>
          <p:nvPicPr>
            <p:cNvPr id="1959" name="Google Shape;1959;p85" descr="E:\002-KIMS BUSINESS\000-B-KIMS-소스 분류-2014\02-OBJECTS-모컴-액션-이미지\05-모니터\01-imac-kims수정-모니터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flipH="1">
              <a:off x="962952" y="1762609"/>
              <a:ext cx="4221574" cy="40030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0" name="Google Shape;1960;p85"/>
            <p:cNvSpPr/>
            <p:nvPr/>
          </p:nvSpPr>
          <p:spPr>
            <a:xfrm flipH="1">
              <a:off x="1150905" y="1946734"/>
              <a:ext cx="3845667" cy="2564084"/>
            </a:xfrm>
            <a:custGeom>
              <a:avLst/>
              <a:gdLst/>
              <a:ahLst/>
              <a:cxnLst/>
              <a:rect l="l" t="t" r="r" b="b"/>
              <a:pathLst>
                <a:path w="3083017" h="2693277" extrusionOk="0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endParaRPr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61" name="Google Shape;1961;p8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96765" y="1254760"/>
            <a:ext cx="2975741" cy="2600730"/>
          </a:xfrm>
          <a:prstGeom prst="rect">
            <a:avLst/>
          </a:prstGeom>
          <a:noFill/>
          <a:ln>
            <a:noFill/>
          </a:ln>
        </p:spPr>
      </p:pic>
      <p:sp>
        <p:nvSpPr>
          <p:cNvPr id="1962" name="Google Shape;1962;p85"/>
          <p:cNvSpPr/>
          <p:nvPr/>
        </p:nvSpPr>
        <p:spPr>
          <a:xfrm>
            <a:off x="4122032" y="1371474"/>
            <a:ext cx="2725206" cy="16291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3" name="Google Shape;1963;p85"/>
          <p:cNvGrpSpPr/>
          <p:nvPr/>
        </p:nvGrpSpPr>
        <p:grpSpPr>
          <a:xfrm>
            <a:off x="7446009" y="1086909"/>
            <a:ext cx="1417709" cy="2448771"/>
            <a:chOff x="1438761" y="2033015"/>
            <a:chExt cx="1980000" cy="3420000"/>
          </a:xfrm>
        </p:grpSpPr>
        <p:sp>
          <p:nvSpPr>
            <p:cNvPr id="1964" name="Google Shape;1964;p85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5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66" name="Google Shape;1966;p85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67" name="Google Shape;1967;p85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85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69" name="Google Shape;1969;p85"/>
          <p:cNvSpPr txBox="1"/>
          <p:nvPr/>
        </p:nvSpPr>
        <p:spPr>
          <a:xfrm>
            <a:off x="7544387" y="1345347"/>
            <a:ext cx="1244884" cy="19332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Place Your Picture Here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0" name="Google Shape;1970;p8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400119" y="781434"/>
            <a:ext cx="2364067" cy="164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1" name="Google Shape;1971;p8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429453" y="3062120"/>
            <a:ext cx="2072811" cy="1717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2" name="Google Shape;1972;p8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33340" y="4125849"/>
            <a:ext cx="2686050" cy="276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3" name="Google Shape;1973;p8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3972204"/>
            <a:ext cx="3104369" cy="27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p86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PNG IMAGES</a:t>
            </a:r>
            <a:endParaRPr/>
          </a:p>
        </p:txBody>
      </p:sp>
      <p:pic>
        <p:nvPicPr>
          <p:cNvPr id="1979" name="Google Shape;1979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15324" y="1828160"/>
            <a:ext cx="1423333" cy="67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0" name="Google Shape;1980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2715" y="4459895"/>
            <a:ext cx="919726" cy="1823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1" name="Google Shape;1981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6495" y="4525730"/>
            <a:ext cx="964924" cy="1692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2" name="Google Shape;1982;p8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83644" y="3196478"/>
            <a:ext cx="877682" cy="12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3" name="Google Shape;1983;p8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45584" y="3256294"/>
            <a:ext cx="962812" cy="117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4" name="Google Shape;1984;p8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96786" y="3356272"/>
            <a:ext cx="767314" cy="977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5" name="Google Shape;1985;p8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22974" y="3575624"/>
            <a:ext cx="1020928" cy="51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6" name="Google Shape;1986;p8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86623" y="3341007"/>
            <a:ext cx="825126" cy="98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7" name="Google Shape;1987;p8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57799" y="4646468"/>
            <a:ext cx="1529373" cy="1450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8" name="Google Shape;1988;p8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071228" y="4672746"/>
            <a:ext cx="1329661" cy="139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9" name="Google Shape;1989;p8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175473" y="4551867"/>
            <a:ext cx="1198272" cy="1639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0" name="Google Shape;1990;p8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568926" y="1396994"/>
            <a:ext cx="1445283" cy="1534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1" name="Google Shape;1991;p8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490275" y="1215677"/>
            <a:ext cx="977537" cy="189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2" name="Google Shape;1992;p8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311809" y="1327639"/>
            <a:ext cx="843258" cy="1673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3" name="Google Shape;1993;p8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304153" y="1160119"/>
            <a:ext cx="828511" cy="2008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87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999" name="Google Shape;1999;p87"/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87"/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87"/>
          <p:cNvSpPr/>
          <p:nvPr/>
        </p:nvSpPr>
        <p:spPr>
          <a:xfrm>
            <a:off x="6114155" y="4520205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87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87"/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87"/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87"/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87"/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87"/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87"/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87"/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87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87"/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87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87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87"/>
          <p:cNvSpPr/>
          <p:nvPr/>
        </p:nvSpPr>
        <p:spPr>
          <a:xfrm rot="-54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87"/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87"/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87"/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87"/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87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87"/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87"/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87"/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87"/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87"/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87"/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87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87"/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87"/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87"/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87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87"/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87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87"/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87"/>
          <p:cNvSpPr/>
          <p:nvPr/>
        </p:nvSpPr>
        <p:spPr>
          <a:xfrm>
            <a:off x="4401173" y="3545246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87"/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87"/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87"/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87"/>
          <p:cNvSpPr/>
          <p:nvPr/>
        </p:nvSpPr>
        <p:spPr>
          <a:xfrm rot="-2794009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87"/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87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87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2" name="Google Shape;2042;p87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87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88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049" name="Google Shape;2049;p88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0" name="Google Shape;2050;p88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1" name="Google Shape;2051;p88"/>
          <p:cNvSpPr/>
          <p:nvPr/>
        </p:nvSpPr>
        <p:spPr>
          <a:xfrm>
            <a:off x="6995431" y="1440015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88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88"/>
          <p:cNvSpPr/>
          <p:nvPr/>
        </p:nvSpPr>
        <p:spPr>
          <a:xfrm rot="-27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88"/>
          <p:cNvSpPr/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88"/>
          <p:cNvSpPr/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88"/>
          <p:cNvSpPr/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88"/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88"/>
          <p:cNvSpPr/>
          <p:nvPr/>
        </p:nvSpPr>
        <p:spPr>
          <a:xfrm>
            <a:off x="11180534" y="1485954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9" name="Google Shape;2059;p88"/>
          <p:cNvGrpSpPr/>
          <p:nvPr/>
        </p:nvGrpSpPr>
        <p:grpSpPr>
          <a:xfrm>
            <a:off x="8688593" y="2429101"/>
            <a:ext cx="344634" cy="584983"/>
            <a:chOff x="1960331" y="2060848"/>
            <a:chExt cx="2028872" cy="3463828"/>
          </a:xfrm>
        </p:grpSpPr>
        <p:sp>
          <p:nvSpPr>
            <p:cNvPr id="2060" name="Google Shape;2060;p88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8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8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8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4" name="Google Shape;2064;p88"/>
          <p:cNvSpPr/>
          <p:nvPr/>
        </p:nvSpPr>
        <p:spPr>
          <a:xfrm>
            <a:off x="9618681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p88"/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88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7" name="Google Shape;2067;p88"/>
          <p:cNvGrpSpPr/>
          <p:nvPr/>
        </p:nvGrpSpPr>
        <p:grpSpPr>
          <a:xfrm>
            <a:off x="5291980" y="2376440"/>
            <a:ext cx="528975" cy="594844"/>
            <a:chOff x="4835382" y="-161249"/>
            <a:chExt cx="3078656" cy="3462027"/>
          </a:xfrm>
        </p:grpSpPr>
        <p:sp>
          <p:nvSpPr>
            <p:cNvPr id="2068" name="Google Shape;2068;p88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8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0" name="Google Shape;2070;p88"/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88"/>
          <p:cNvSpPr/>
          <p:nvPr/>
        </p:nvSpPr>
        <p:spPr>
          <a:xfrm>
            <a:off x="10267645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88"/>
          <p:cNvSpPr/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88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88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88"/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88"/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88"/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88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88"/>
          <p:cNvSpPr/>
          <p:nvPr/>
        </p:nvSpPr>
        <p:spPr>
          <a:xfrm rot="-2675106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88"/>
          <p:cNvSpPr/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88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88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88"/>
          <p:cNvSpPr/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88"/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88"/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88"/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88"/>
          <p:cNvSpPr/>
          <p:nvPr/>
        </p:nvSpPr>
        <p:spPr>
          <a:xfrm rot="-54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88"/>
          <p:cNvSpPr/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88"/>
          <p:cNvSpPr/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88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88"/>
          <p:cNvSpPr/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88"/>
          <p:cNvSpPr/>
          <p:nvPr/>
        </p:nvSpPr>
        <p:spPr>
          <a:xfrm>
            <a:off x="5283275" y="5634755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88"/>
          <p:cNvSpPr/>
          <p:nvPr/>
        </p:nvSpPr>
        <p:spPr>
          <a:xfrm>
            <a:off x="4436266" y="5634755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88"/>
          <p:cNvSpPr/>
          <p:nvPr/>
        </p:nvSpPr>
        <p:spPr>
          <a:xfrm>
            <a:off x="6971251" y="5634755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88"/>
          <p:cNvSpPr/>
          <p:nvPr/>
        </p:nvSpPr>
        <p:spPr>
          <a:xfrm>
            <a:off x="6121261" y="5634755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88"/>
          <p:cNvSpPr/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88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88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88"/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89"/>
          <p:cNvSpPr txBox="1">
            <a:spLocks noGrp="1"/>
          </p:cNvSpPr>
          <p:nvPr>
            <p:ph type="body" idx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4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105" name="Google Shape;2105;p89"/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89"/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89"/>
          <p:cNvSpPr/>
          <p:nvPr/>
        </p:nvSpPr>
        <p:spPr>
          <a:xfrm rot="-54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89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89"/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89"/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89"/>
          <p:cNvSpPr/>
          <p:nvPr/>
        </p:nvSpPr>
        <p:spPr>
          <a:xfrm>
            <a:off x="10998216" y="5652771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89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89"/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89"/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89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89"/>
          <p:cNvSpPr/>
          <p:nvPr/>
        </p:nvSpPr>
        <p:spPr>
          <a:xfrm>
            <a:off x="8766357" y="3640605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7" name="Google Shape;2117;p89"/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8" name="Google Shape;2118;p89"/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9" name="Google Shape;2119;p89"/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0" name="Google Shape;2120;p89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89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Google Shape;2122;p89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3" name="Google Shape;2123;p89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89"/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89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89"/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89"/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89"/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89"/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89"/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89"/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89"/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89"/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4" name="Google Shape;2134;p89"/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89"/>
          <p:cNvSpPr/>
          <p:nvPr/>
        </p:nvSpPr>
        <p:spPr>
          <a:xfrm rot="-27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89"/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89"/>
          <p:cNvSpPr/>
          <p:nvPr/>
        </p:nvSpPr>
        <p:spPr>
          <a:xfrm>
            <a:off x="4455729" y="1450294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89"/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89"/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89"/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89"/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89"/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89"/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89"/>
          <p:cNvSpPr/>
          <p:nvPr/>
        </p:nvSpPr>
        <p:spPr>
          <a:xfrm>
            <a:off x="10130939" y="2599747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89"/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89"/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89"/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89"/>
          <p:cNvSpPr/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89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6"/>
          <p:cNvSpPr txBox="1">
            <a:spLocks noGrp="1"/>
          </p:cNvSpPr>
          <p:nvPr>
            <p:ph type="body" idx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25" name="Google Shape;325;p36"/>
          <p:cNvGrpSpPr/>
          <p:nvPr/>
        </p:nvGrpSpPr>
        <p:grpSpPr>
          <a:xfrm rot="5400000">
            <a:off x="7062934" y="3145779"/>
            <a:ext cx="551466" cy="322880"/>
            <a:chOff x="7978291" y="3739816"/>
            <a:chExt cx="1447811" cy="847685"/>
          </a:xfrm>
        </p:grpSpPr>
        <p:sp>
          <p:nvSpPr>
            <p:cNvPr id="326" name="Google Shape;326;p36"/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6"/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6"/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/>
              <a:ahLst/>
              <a:cxnLst/>
              <a:rect l="l" t="t" r="r" b="b"/>
              <a:pathLst>
                <a:path w="1117867" h="153860" extrusionOk="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6"/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36"/>
          <p:cNvGrpSpPr/>
          <p:nvPr/>
        </p:nvGrpSpPr>
        <p:grpSpPr>
          <a:xfrm>
            <a:off x="7255149" y="2444250"/>
            <a:ext cx="494454" cy="424840"/>
            <a:chOff x="4079225" y="4910219"/>
            <a:chExt cx="1447811" cy="1243973"/>
          </a:xfrm>
        </p:grpSpPr>
        <p:sp>
          <p:nvSpPr>
            <p:cNvPr id="331" name="Google Shape;331;p36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6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6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6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6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6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6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6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6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6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341;p36"/>
          <p:cNvGrpSpPr/>
          <p:nvPr/>
        </p:nvGrpSpPr>
        <p:grpSpPr>
          <a:xfrm>
            <a:off x="8918511" y="2346774"/>
            <a:ext cx="436571" cy="560796"/>
            <a:chOff x="1152848" y="4910254"/>
            <a:chExt cx="1146167" cy="1472307"/>
          </a:xfrm>
        </p:grpSpPr>
        <p:grpSp>
          <p:nvGrpSpPr>
            <p:cNvPr id="342" name="Google Shape;342;p36"/>
            <p:cNvGrpSpPr/>
            <p:nvPr/>
          </p:nvGrpSpPr>
          <p:grpSpPr>
            <a:xfrm>
              <a:off x="1152848" y="4910254"/>
              <a:ext cx="1146167" cy="1182511"/>
              <a:chOff x="2938080" y="4426362"/>
              <a:chExt cx="1558332" cy="1607747"/>
            </a:xfrm>
          </p:grpSpPr>
          <p:sp>
            <p:nvSpPr>
              <p:cNvPr id="343" name="Google Shape;343;p36"/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6"/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6"/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6"/>
              <p:cNvSpPr/>
              <p:nvPr/>
            </p:nvSpPr>
            <p:spPr>
              <a:xfrm rot="-10578493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36"/>
              <p:cNvSpPr/>
              <p:nvPr/>
            </p:nvSpPr>
            <p:spPr>
              <a:xfrm rot="-10332819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36"/>
              <p:cNvSpPr/>
              <p:nvPr/>
            </p:nvSpPr>
            <p:spPr>
              <a:xfrm rot="-10060613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9" name="Google Shape;349;p36"/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6"/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36"/>
          <p:cNvGrpSpPr/>
          <p:nvPr/>
        </p:nvGrpSpPr>
        <p:grpSpPr>
          <a:xfrm rot="4568227">
            <a:off x="8153357" y="1952101"/>
            <a:ext cx="464700" cy="570266"/>
            <a:chOff x="4293496" y="4622134"/>
            <a:chExt cx="970483" cy="1190947"/>
          </a:xfrm>
        </p:grpSpPr>
        <p:sp>
          <p:nvSpPr>
            <p:cNvPr id="352" name="Google Shape;352;p36"/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/>
              <a:ahLst/>
              <a:cxnLst/>
              <a:rect l="l" t="t" r="r" b="b"/>
              <a:pathLst>
                <a:path w="950934" h="611956" extrusionOk="0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6"/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/>
              <a:ahLst/>
              <a:cxnLst/>
              <a:rect l="l" t="t" r="r" b="b"/>
              <a:pathLst>
                <a:path w="769775" h="929568" extrusionOk="0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" name="Google Shape;354;p36"/>
          <p:cNvGrpSpPr/>
          <p:nvPr/>
        </p:nvGrpSpPr>
        <p:grpSpPr>
          <a:xfrm rot="5400000">
            <a:off x="9401780" y="2904842"/>
            <a:ext cx="551466" cy="322880"/>
            <a:chOff x="7978291" y="3739816"/>
            <a:chExt cx="1447811" cy="847685"/>
          </a:xfrm>
        </p:grpSpPr>
        <p:sp>
          <p:nvSpPr>
            <p:cNvPr id="355" name="Google Shape;355;p36"/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6"/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6"/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/>
              <a:ahLst/>
              <a:cxnLst/>
              <a:rect l="l" t="t" r="r" b="b"/>
              <a:pathLst>
                <a:path w="1117867" h="153860" extrusionOk="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6"/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6"/>
          <p:cNvGrpSpPr/>
          <p:nvPr/>
        </p:nvGrpSpPr>
        <p:grpSpPr>
          <a:xfrm>
            <a:off x="9039143" y="1649091"/>
            <a:ext cx="494454" cy="424840"/>
            <a:chOff x="4079225" y="4910219"/>
            <a:chExt cx="1447811" cy="1243973"/>
          </a:xfrm>
        </p:grpSpPr>
        <p:sp>
          <p:nvSpPr>
            <p:cNvPr id="360" name="Google Shape;360;p36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6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6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6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6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6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6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p36"/>
          <p:cNvGrpSpPr/>
          <p:nvPr/>
        </p:nvGrpSpPr>
        <p:grpSpPr>
          <a:xfrm>
            <a:off x="7985640" y="2713167"/>
            <a:ext cx="436571" cy="560796"/>
            <a:chOff x="1152848" y="4910254"/>
            <a:chExt cx="1146167" cy="1472307"/>
          </a:xfrm>
        </p:grpSpPr>
        <p:grpSp>
          <p:nvGrpSpPr>
            <p:cNvPr id="371" name="Google Shape;371;p36"/>
            <p:cNvGrpSpPr/>
            <p:nvPr/>
          </p:nvGrpSpPr>
          <p:grpSpPr>
            <a:xfrm>
              <a:off x="1152848" y="4910254"/>
              <a:ext cx="1146167" cy="1182511"/>
              <a:chOff x="2938080" y="4426362"/>
              <a:chExt cx="1558332" cy="1607747"/>
            </a:xfrm>
          </p:grpSpPr>
          <p:sp>
            <p:nvSpPr>
              <p:cNvPr id="372" name="Google Shape;372;p36"/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36"/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36"/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36"/>
              <p:cNvSpPr/>
              <p:nvPr/>
            </p:nvSpPr>
            <p:spPr>
              <a:xfrm rot="-10578493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36"/>
              <p:cNvSpPr/>
              <p:nvPr/>
            </p:nvSpPr>
            <p:spPr>
              <a:xfrm rot="-10332819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36"/>
              <p:cNvSpPr/>
              <p:nvPr/>
            </p:nvSpPr>
            <p:spPr>
              <a:xfrm rot="-10060613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" name="Google Shape;378;p36"/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6"/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" name="Google Shape;380;p36"/>
          <p:cNvGrpSpPr/>
          <p:nvPr/>
        </p:nvGrpSpPr>
        <p:grpSpPr>
          <a:xfrm rot="4568227">
            <a:off x="9996742" y="3010450"/>
            <a:ext cx="464700" cy="570266"/>
            <a:chOff x="4293496" y="4622134"/>
            <a:chExt cx="970483" cy="1190947"/>
          </a:xfrm>
        </p:grpSpPr>
        <p:sp>
          <p:nvSpPr>
            <p:cNvPr id="381" name="Google Shape;381;p36"/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/>
              <a:ahLst/>
              <a:cxnLst/>
              <a:rect l="l" t="t" r="r" b="b"/>
              <a:pathLst>
                <a:path w="950934" h="611956" extrusionOk="0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6"/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/>
              <a:ahLst/>
              <a:cxnLst/>
              <a:rect l="l" t="t" r="r" b="b"/>
              <a:pathLst>
                <a:path w="769775" h="929568" extrusionOk="0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" name="Google Shape;383;p36"/>
          <p:cNvSpPr/>
          <p:nvPr/>
        </p:nvSpPr>
        <p:spPr>
          <a:xfrm rot="1282801">
            <a:off x="7472368" y="5307138"/>
            <a:ext cx="1229106" cy="990785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36"/>
          <p:cNvGrpSpPr/>
          <p:nvPr/>
        </p:nvGrpSpPr>
        <p:grpSpPr>
          <a:xfrm>
            <a:off x="7016417" y="5492621"/>
            <a:ext cx="664979" cy="803289"/>
            <a:chOff x="810583" y="3002376"/>
            <a:chExt cx="2962062" cy="3578146"/>
          </a:xfrm>
        </p:grpSpPr>
        <p:sp>
          <p:nvSpPr>
            <p:cNvPr id="385" name="Google Shape;385;p36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6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6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6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36"/>
          <p:cNvGrpSpPr/>
          <p:nvPr/>
        </p:nvGrpSpPr>
        <p:grpSpPr>
          <a:xfrm rot="2348986">
            <a:off x="9775025" y="5232357"/>
            <a:ext cx="572480" cy="1189723"/>
            <a:chOff x="-302912" y="4952296"/>
            <a:chExt cx="1641015" cy="3410347"/>
          </a:xfrm>
        </p:grpSpPr>
        <p:sp>
          <p:nvSpPr>
            <p:cNvPr id="390" name="Google Shape;390;p36"/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/>
              <a:ahLst/>
              <a:cxnLst/>
              <a:rect l="l" t="t" r="r" b="b"/>
              <a:pathLst>
                <a:path w="976601" h="2546757" extrusionOk="0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6"/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6"/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6"/>
            <p:cNvSpPr/>
            <p:nvPr/>
          </p:nvSpPr>
          <p:spPr>
            <a:xfrm rot="-3314848" flipH="1">
              <a:off x="-46881" y="5188454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36"/>
          <p:cNvGrpSpPr/>
          <p:nvPr/>
        </p:nvGrpSpPr>
        <p:grpSpPr>
          <a:xfrm rot="-1006829">
            <a:off x="7928423" y="4691192"/>
            <a:ext cx="707626" cy="914412"/>
            <a:chOff x="8486169" y="3185232"/>
            <a:chExt cx="1293157" cy="1671049"/>
          </a:xfrm>
        </p:grpSpPr>
        <p:sp>
          <p:nvSpPr>
            <p:cNvPr id="395" name="Google Shape;395;p36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6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6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6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36"/>
          <p:cNvGrpSpPr/>
          <p:nvPr/>
        </p:nvGrpSpPr>
        <p:grpSpPr>
          <a:xfrm>
            <a:off x="9240935" y="4761053"/>
            <a:ext cx="927926" cy="972294"/>
            <a:chOff x="-2765399" y="4679237"/>
            <a:chExt cx="2840668" cy="2976493"/>
          </a:xfrm>
        </p:grpSpPr>
        <p:sp>
          <p:nvSpPr>
            <p:cNvPr id="400" name="Google Shape;400;p36"/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 extrusionOk="0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6"/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6"/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6"/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6"/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6"/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6"/>
            <p:cNvSpPr/>
            <p:nvPr/>
          </p:nvSpPr>
          <p:spPr>
            <a:xfrm rot="-920152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6"/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36"/>
          <p:cNvGrpSpPr/>
          <p:nvPr/>
        </p:nvGrpSpPr>
        <p:grpSpPr>
          <a:xfrm>
            <a:off x="8857973" y="5533912"/>
            <a:ext cx="714348" cy="818590"/>
            <a:chOff x="3434152" y="230276"/>
            <a:chExt cx="5117562" cy="5864346"/>
          </a:xfrm>
        </p:grpSpPr>
        <p:sp>
          <p:nvSpPr>
            <p:cNvPr id="409" name="Google Shape;409;p36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6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6"/>
            <p:cNvSpPr/>
            <p:nvPr/>
          </p:nvSpPr>
          <p:spPr>
            <a:xfrm rot="-1318505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6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6"/>
            <p:cNvSpPr/>
            <p:nvPr/>
          </p:nvSpPr>
          <p:spPr>
            <a:xfrm rot="-78980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" name="Google Shape;414;p36"/>
          <p:cNvGrpSpPr/>
          <p:nvPr/>
        </p:nvGrpSpPr>
        <p:grpSpPr>
          <a:xfrm>
            <a:off x="6934642" y="2953085"/>
            <a:ext cx="3712107" cy="3320344"/>
            <a:chOff x="4067944" y="1729492"/>
            <a:chExt cx="2842730" cy="2542719"/>
          </a:xfrm>
        </p:grpSpPr>
        <p:sp>
          <p:nvSpPr>
            <p:cNvPr id="415" name="Google Shape;415;p36"/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 extrusionOk="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6"/>
            <p:cNvSpPr/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 extrusionOk="0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6"/>
            <p:cNvSpPr/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 extrusionOk="0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6"/>
            <p:cNvSpPr/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 extrusionOk="0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6"/>
            <p:cNvSpPr/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 extrusionOk="0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6"/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36"/>
          <p:cNvGrpSpPr/>
          <p:nvPr/>
        </p:nvGrpSpPr>
        <p:grpSpPr>
          <a:xfrm rot="5400000">
            <a:off x="7654623" y="1653977"/>
            <a:ext cx="551466" cy="322880"/>
            <a:chOff x="7978291" y="3739816"/>
            <a:chExt cx="1447811" cy="847685"/>
          </a:xfrm>
        </p:grpSpPr>
        <p:sp>
          <p:nvSpPr>
            <p:cNvPr id="422" name="Google Shape;422;p36"/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6"/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6"/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/>
              <a:ahLst/>
              <a:cxnLst/>
              <a:rect l="l" t="t" r="r" b="b"/>
              <a:pathLst>
                <a:path w="1117867" h="153860" extrusionOk="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6"/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6" name="Google Shape;426;p36"/>
          <p:cNvGrpSpPr/>
          <p:nvPr/>
        </p:nvGrpSpPr>
        <p:grpSpPr>
          <a:xfrm>
            <a:off x="8378385" y="1178058"/>
            <a:ext cx="436571" cy="560796"/>
            <a:chOff x="1152848" y="4910254"/>
            <a:chExt cx="1146167" cy="1472307"/>
          </a:xfrm>
        </p:grpSpPr>
        <p:grpSp>
          <p:nvGrpSpPr>
            <p:cNvPr id="427" name="Google Shape;427;p36"/>
            <p:cNvGrpSpPr/>
            <p:nvPr/>
          </p:nvGrpSpPr>
          <p:grpSpPr>
            <a:xfrm>
              <a:off x="1152848" y="4910254"/>
              <a:ext cx="1146167" cy="1182511"/>
              <a:chOff x="2938080" y="4426362"/>
              <a:chExt cx="1558332" cy="1607747"/>
            </a:xfrm>
          </p:grpSpPr>
          <p:sp>
            <p:nvSpPr>
              <p:cNvPr id="428" name="Google Shape;428;p36"/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6"/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6"/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6"/>
              <p:cNvSpPr/>
              <p:nvPr/>
            </p:nvSpPr>
            <p:spPr>
              <a:xfrm rot="-10578493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6"/>
              <p:cNvSpPr/>
              <p:nvPr/>
            </p:nvSpPr>
            <p:spPr>
              <a:xfrm rot="-10332819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6"/>
              <p:cNvSpPr/>
              <p:nvPr/>
            </p:nvSpPr>
            <p:spPr>
              <a:xfrm rot="-10060613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" name="Google Shape;434;p36"/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6"/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p36"/>
          <p:cNvGrpSpPr/>
          <p:nvPr/>
        </p:nvGrpSpPr>
        <p:grpSpPr>
          <a:xfrm rot="4568227">
            <a:off x="9565465" y="1967755"/>
            <a:ext cx="464700" cy="570266"/>
            <a:chOff x="4293496" y="4622134"/>
            <a:chExt cx="970483" cy="1190947"/>
          </a:xfrm>
        </p:grpSpPr>
        <p:sp>
          <p:nvSpPr>
            <p:cNvPr id="437" name="Google Shape;437;p36"/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/>
              <a:ahLst/>
              <a:cxnLst/>
              <a:rect l="l" t="t" r="r" b="b"/>
              <a:pathLst>
                <a:path w="950934" h="611956" extrusionOk="0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/>
              <a:ahLst/>
              <a:cxnLst/>
              <a:rect l="l" t="t" r="r" b="b"/>
              <a:pathLst>
                <a:path w="769775" h="929568" extrusionOk="0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36"/>
          <p:cNvGrpSpPr/>
          <p:nvPr/>
        </p:nvGrpSpPr>
        <p:grpSpPr>
          <a:xfrm>
            <a:off x="871669" y="1757820"/>
            <a:ext cx="5244908" cy="939797"/>
            <a:chOff x="491556" y="1340768"/>
            <a:chExt cx="4080444" cy="939797"/>
          </a:xfrm>
        </p:grpSpPr>
        <p:sp>
          <p:nvSpPr>
            <p:cNvPr id="440" name="Google Shape;440;p36"/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441" name="Google Shape;441;p36"/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36"/>
          <p:cNvGrpSpPr/>
          <p:nvPr/>
        </p:nvGrpSpPr>
        <p:grpSpPr>
          <a:xfrm>
            <a:off x="1061458" y="3515202"/>
            <a:ext cx="2020842" cy="863358"/>
            <a:chOff x="803640" y="3362835"/>
            <a:chExt cx="2059657" cy="863358"/>
          </a:xfrm>
        </p:grpSpPr>
        <p:sp>
          <p:nvSpPr>
            <p:cNvPr id="443" name="Google Shape;443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36"/>
          <p:cNvSpPr/>
          <p:nvPr/>
        </p:nvSpPr>
        <p:spPr>
          <a:xfrm>
            <a:off x="4652170" y="2838220"/>
            <a:ext cx="509348" cy="5093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6"/>
          <p:cNvSpPr/>
          <p:nvPr/>
        </p:nvSpPr>
        <p:spPr>
          <a:xfrm>
            <a:off x="1827427" y="2862330"/>
            <a:ext cx="509348" cy="5093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36"/>
          <p:cNvGrpSpPr/>
          <p:nvPr/>
        </p:nvGrpSpPr>
        <p:grpSpPr>
          <a:xfrm>
            <a:off x="3894462" y="3515202"/>
            <a:ext cx="2020842" cy="863358"/>
            <a:chOff x="803640" y="3362835"/>
            <a:chExt cx="2059657" cy="863358"/>
          </a:xfrm>
        </p:grpSpPr>
        <p:sp>
          <p:nvSpPr>
            <p:cNvPr id="448" name="Google Shape;448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36"/>
          <p:cNvGrpSpPr/>
          <p:nvPr/>
        </p:nvGrpSpPr>
        <p:grpSpPr>
          <a:xfrm>
            <a:off x="1051245" y="5215222"/>
            <a:ext cx="2020842" cy="863358"/>
            <a:chOff x="803640" y="3362835"/>
            <a:chExt cx="2059657" cy="863358"/>
          </a:xfrm>
        </p:grpSpPr>
        <p:sp>
          <p:nvSpPr>
            <p:cNvPr id="451" name="Google Shape;451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3" name="Google Shape;453;p36"/>
          <p:cNvSpPr/>
          <p:nvPr/>
        </p:nvSpPr>
        <p:spPr>
          <a:xfrm>
            <a:off x="4641957" y="4538240"/>
            <a:ext cx="509348" cy="5093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6"/>
          <p:cNvSpPr/>
          <p:nvPr/>
        </p:nvSpPr>
        <p:spPr>
          <a:xfrm>
            <a:off x="1817214" y="4562350"/>
            <a:ext cx="509348" cy="5093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5" name="Google Shape;455;p36"/>
          <p:cNvGrpSpPr/>
          <p:nvPr/>
        </p:nvGrpSpPr>
        <p:grpSpPr>
          <a:xfrm>
            <a:off x="3884249" y="5215222"/>
            <a:ext cx="2020842" cy="863358"/>
            <a:chOff x="803640" y="3362835"/>
            <a:chExt cx="2059657" cy="863358"/>
          </a:xfrm>
        </p:grpSpPr>
        <p:sp>
          <p:nvSpPr>
            <p:cNvPr id="456" name="Google Shape;456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36"/>
          <p:cNvSpPr/>
          <p:nvPr/>
        </p:nvSpPr>
        <p:spPr>
          <a:xfrm rot="1282801">
            <a:off x="1951218" y="3021044"/>
            <a:ext cx="261766" cy="211010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9" name="Google Shape;459;p36"/>
          <p:cNvGrpSpPr/>
          <p:nvPr/>
        </p:nvGrpSpPr>
        <p:grpSpPr>
          <a:xfrm>
            <a:off x="1943720" y="4677520"/>
            <a:ext cx="241891" cy="292202"/>
            <a:chOff x="810583" y="3002376"/>
            <a:chExt cx="2962062" cy="3578146"/>
          </a:xfrm>
        </p:grpSpPr>
        <p:sp>
          <p:nvSpPr>
            <p:cNvPr id="460" name="Google Shape;460;p36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6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6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36"/>
          <p:cNvGrpSpPr/>
          <p:nvPr/>
        </p:nvGrpSpPr>
        <p:grpSpPr>
          <a:xfrm rot="-1006829">
            <a:off x="4790823" y="2912458"/>
            <a:ext cx="257405" cy="332625"/>
            <a:chOff x="8486169" y="3185232"/>
            <a:chExt cx="1293157" cy="1671049"/>
          </a:xfrm>
        </p:grpSpPr>
        <p:sp>
          <p:nvSpPr>
            <p:cNvPr id="465" name="Google Shape;465;p36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6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6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6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36"/>
          <p:cNvGrpSpPr/>
          <p:nvPr/>
        </p:nvGrpSpPr>
        <p:grpSpPr>
          <a:xfrm>
            <a:off x="4774887" y="4665301"/>
            <a:ext cx="259849" cy="297768"/>
            <a:chOff x="3434152" y="230276"/>
            <a:chExt cx="5117562" cy="5864346"/>
          </a:xfrm>
        </p:grpSpPr>
        <p:sp>
          <p:nvSpPr>
            <p:cNvPr id="470" name="Google Shape;470;p36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6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6"/>
            <p:cNvSpPr/>
            <p:nvPr/>
          </p:nvSpPr>
          <p:spPr>
            <a:xfrm rot="-1318505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6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6"/>
            <p:cNvSpPr/>
            <p:nvPr/>
          </p:nvSpPr>
          <p:spPr>
            <a:xfrm rot="-78980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7"/>
          <p:cNvSpPr txBox="1"/>
          <p:nvPr/>
        </p:nvSpPr>
        <p:spPr>
          <a:xfrm>
            <a:off x="8928018" y="4794512"/>
            <a:ext cx="25140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7"/>
          <p:cNvSpPr txBox="1"/>
          <p:nvPr/>
        </p:nvSpPr>
        <p:spPr>
          <a:xfrm>
            <a:off x="5341545" y="5738607"/>
            <a:ext cx="610055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481" name="Google Shape;481;p37"/>
          <p:cNvSpPr txBox="1"/>
          <p:nvPr/>
        </p:nvSpPr>
        <p:spPr>
          <a:xfrm>
            <a:off x="7594925" y="5032202"/>
            <a:ext cx="3847179" cy="65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482" name="Google Shape;482;p37"/>
          <p:cNvSpPr>
            <a:spLocks noGrp="1"/>
          </p:cNvSpPr>
          <p:nvPr>
            <p:ph type="pic" idx="2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3" name="Google Shape;483;p37"/>
          <p:cNvSpPr>
            <a:spLocks noGrp="1"/>
          </p:cNvSpPr>
          <p:nvPr>
            <p:ph type="pic" idx="3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4" name="Google Shape;484;p37"/>
          <p:cNvSpPr>
            <a:spLocks noGrp="1"/>
          </p:cNvSpPr>
          <p:nvPr>
            <p:ph type="pic" idx="4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5" name="Google Shape;485;p37"/>
          <p:cNvSpPr>
            <a:spLocks noGrp="1"/>
          </p:cNvSpPr>
          <p:nvPr>
            <p:ph type="pic" idx="5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6" name="Google Shape;486;p37"/>
          <p:cNvSpPr>
            <a:spLocks noGrp="1"/>
          </p:cNvSpPr>
          <p:nvPr>
            <p:ph type="pic" idx="6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8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92" name="Google Shape;492;p38"/>
          <p:cNvGrpSpPr/>
          <p:nvPr/>
        </p:nvGrpSpPr>
        <p:grpSpPr>
          <a:xfrm>
            <a:off x="670308" y="5058193"/>
            <a:ext cx="3401995" cy="2424198"/>
            <a:chOff x="5846866" y="5058193"/>
            <a:chExt cx="3401995" cy="2424198"/>
          </a:xfrm>
        </p:grpSpPr>
        <p:grpSp>
          <p:nvGrpSpPr>
            <p:cNvPr id="493" name="Google Shape;493;p38"/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494" name="Google Shape;494;p38"/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/>
                <a:ahLst/>
                <a:cxnLst/>
                <a:rect l="l" t="t" r="r" b="b"/>
                <a:pathLst>
                  <a:path w="3887153" h="1747240" extrusionOk="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38"/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/>
                <a:ahLst/>
                <a:cxnLst/>
                <a:rect l="l" t="t" r="r" b="b"/>
                <a:pathLst>
                  <a:path w="3753016" h="1929647" extrusionOk="0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6" name="Google Shape;496;p38"/>
            <p:cNvSpPr/>
            <p:nvPr/>
          </p:nvSpPr>
          <p:spPr>
            <a:xfrm rot="-8672298">
              <a:off x="6241407" y="5617623"/>
              <a:ext cx="1087289" cy="1707759"/>
            </a:xfrm>
            <a:custGeom>
              <a:avLst/>
              <a:gdLst/>
              <a:ahLst/>
              <a:cxnLst/>
              <a:rect l="l" t="t" r="r" b="b"/>
              <a:pathLst>
                <a:path w="947935" h="2213675" extrusionOk="0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38"/>
          <p:cNvGrpSpPr/>
          <p:nvPr/>
        </p:nvGrpSpPr>
        <p:grpSpPr>
          <a:xfrm flipH="1">
            <a:off x="7867589" y="5058193"/>
            <a:ext cx="3401995" cy="2424198"/>
            <a:chOff x="5846866" y="5058193"/>
            <a:chExt cx="3401995" cy="2424198"/>
          </a:xfrm>
        </p:grpSpPr>
        <p:grpSp>
          <p:nvGrpSpPr>
            <p:cNvPr id="498" name="Google Shape;498;p38"/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499" name="Google Shape;499;p38"/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/>
                <a:ahLst/>
                <a:cxnLst/>
                <a:rect l="l" t="t" r="r" b="b"/>
                <a:pathLst>
                  <a:path w="3887153" h="1747240" extrusionOk="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38"/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/>
                <a:ahLst/>
                <a:cxnLst/>
                <a:rect l="l" t="t" r="r" b="b"/>
                <a:pathLst>
                  <a:path w="3753016" h="1929647" extrusionOk="0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1" name="Google Shape;501;p38"/>
            <p:cNvSpPr/>
            <p:nvPr/>
          </p:nvSpPr>
          <p:spPr>
            <a:xfrm rot="-8672298">
              <a:off x="6241407" y="5617623"/>
              <a:ext cx="1087289" cy="1707759"/>
            </a:xfrm>
            <a:custGeom>
              <a:avLst/>
              <a:gdLst/>
              <a:ahLst/>
              <a:cxnLst/>
              <a:rect l="l" t="t" r="r" b="b"/>
              <a:pathLst>
                <a:path w="947935" h="2213675" extrusionOk="0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38"/>
          <p:cNvSpPr/>
          <p:nvPr/>
        </p:nvSpPr>
        <p:spPr>
          <a:xfrm>
            <a:off x="1383770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8"/>
          <p:cNvSpPr/>
          <p:nvPr/>
        </p:nvSpPr>
        <p:spPr>
          <a:xfrm rot="1282801">
            <a:off x="1394363" y="4086065"/>
            <a:ext cx="1229106" cy="990785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4" name="Google Shape;504;p38"/>
          <p:cNvGrpSpPr/>
          <p:nvPr/>
        </p:nvGrpSpPr>
        <p:grpSpPr>
          <a:xfrm>
            <a:off x="1993729" y="4286569"/>
            <a:ext cx="664979" cy="803289"/>
            <a:chOff x="810583" y="3002376"/>
            <a:chExt cx="2962062" cy="3578146"/>
          </a:xfrm>
        </p:grpSpPr>
        <p:sp>
          <p:nvSpPr>
            <p:cNvPr id="505" name="Google Shape;505;p38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" name="Google Shape;509;p38"/>
          <p:cNvGrpSpPr/>
          <p:nvPr/>
        </p:nvGrpSpPr>
        <p:grpSpPr>
          <a:xfrm rot="2819394">
            <a:off x="3984064" y="4099821"/>
            <a:ext cx="572480" cy="1189723"/>
            <a:chOff x="-302912" y="4952296"/>
            <a:chExt cx="1641015" cy="3410347"/>
          </a:xfrm>
        </p:grpSpPr>
        <p:sp>
          <p:nvSpPr>
            <p:cNvPr id="510" name="Google Shape;510;p38"/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/>
              <a:ahLst/>
              <a:cxnLst/>
              <a:rect l="l" t="t" r="r" b="b"/>
              <a:pathLst>
                <a:path w="976601" h="2546757" extrusionOk="0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8"/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8"/>
            <p:cNvSpPr/>
            <p:nvPr/>
          </p:nvSpPr>
          <p:spPr>
            <a:xfrm rot="-3314848" flipH="1">
              <a:off x="-46881" y="5188454"/>
              <a:ext cx="299484" cy="77995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38"/>
          <p:cNvGrpSpPr/>
          <p:nvPr/>
        </p:nvGrpSpPr>
        <p:grpSpPr>
          <a:xfrm rot="-1006829">
            <a:off x="2415699" y="4199451"/>
            <a:ext cx="707626" cy="914412"/>
            <a:chOff x="8486169" y="3185232"/>
            <a:chExt cx="1293157" cy="1671049"/>
          </a:xfrm>
        </p:grpSpPr>
        <p:sp>
          <p:nvSpPr>
            <p:cNvPr id="515" name="Google Shape;515;p38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8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8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8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" name="Google Shape;519;p38"/>
          <p:cNvGrpSpPr/>
          <p:nvPr/>
        </p:nvGrpSpPr>
        <p:grpSpPr>
          <a:xfrm>
            <a:off x="3014490" y="4148508"/>
            <a:ext cx="927926" cy="972294"/>
            <a:chOff x="-2765399" y="4679237"/>
            <a:chExt cx="2840668" cy="2976493"/>
          </a:xfrm>
        </p:grpSpPr>
        <p:sp>
          <p:nvSpPr>
            <p:cNvPr id="520" name="Google Shape;520;p38"/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 extrusionOk="0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8"/>
            <p:cNvSpPr/>
            <p:nvPr/>
          </p:nvSpPr>
          <p:spPr>
            <a:xfrm rot="-920152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8" name="Google Shape;528;p38"/>
          <p:cNvGrpSpPr/>
          <p:nvPr/>
        </p:nvGrpSpPr>
        <p:grpSpPr>
          <a:xfrm>
            <a:off x="3547935" y="4306509"/>
            <a:ext cx="714348" cy="818590"/>
            <a:chOff x="3434152" y="230276"/>
            <a:chExt cx="5117562" cy="5864346"/>
          </a:xfrm>
        </p:grpSpPr>
        <p:sp>
          <p:nvSpPr>
            <p:cNvPr id="529" name="Google Shape;529;p38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8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 rot="-1318505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8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8"/>
            <p:cNvSpPr/>
            <p:nvPr/>
          </p:nvSpPr>
          <p:spPr>
            <a:xfrm rot="-78980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4" name="Google Shape;534;p38"/>
          <p:cNvSpPr/>
          <p:nvPr/>
        </p:nvSpPr>
        <p:spPr>
          <a:xfrm>
            <a:off x="7532231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5" name="Google Shape;535;p38"/>
          <p:cNvGrpSpPr/>
          <p:nvPr/>
        </p:nvGrpSpPr>
        <p:grpSpPr>
          <a:xfrm rot="5400000">
            <a:off x="9175782" y="4440720"/>
            <a:ext cx="792254" cy="463860"/>
            <a:chOff x="7978291" y="3739816"/>
            <a:chExt cx="1447811" cy="847685"/>
          </a:xfrm>
        </p:grpSpPr>
        <p:sp>
          <p:nvSpPr>
            <p:cNvPr id="536" name="Google Shape;536;p38"/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/>
              <a:ahLst/>
              <a:cxnLst/>
              <a:rect l="l" t="t" r="r" b="b"/>
              <a:pathLst>
                <a:path w="1117867" h="153860" extrusionOk="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0" name="Google Shape;540;p38"/>
          <p:cNvGrpSpPr/>
          <p:nvPr/>
        </p:nvGrpSpPr>
        <p:grpSpPr>
          <a:xfrm>
            <a:off x="7849068" y="4451434"/>
            <a:ext cx="710350" cy="610340"/>
            <a:chOff x="4079225" y="4910219"/>
            <a:chExt cx="1447811" cy="1243973"/>
          </a:xfrm>
        </p:grpSpPr>
        <p:sp>
          <p:nvSpPr>
            <p:cNvPr id="541" name="Google Shape;541;p38"/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/>
              <a:ahLst/>
              <a:cxnLst/>
              <a:rect l="l" t="t" r="r" b="b"/>
              <a:pathLst>
                <a:path w="1330682" h="183152" extrusionOk="0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8"/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lt1"/>
            </a:solidFill>
            <a:ln w="539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" name="Google Shape;551;p38"/>
          <p:cNvGrpSpPr/>
          <p:nvPr/>
        </p:nvGrpSpPr>
        <p:grpSpPr>
          <a:xfrm>
            <a:off x="8641618" y="4299002"/>
            <a:ext cx="627192" cy="805658"/>
            <a:chOff x="1152848" y="4910254"/>
            <a:chExt cx="1146167" cy="1472307"/>
          </a:xfrm>
        </p:grpSpPr>
        <p:grpSp>
          <p:nvGrpSpPr>
            <p:cNvPr id="552" name="Google Shape;552;p38"/>
            <p:cNvGrpSpPr/>
            <p:nvPr/>
          </p:nvGrpSpPr>
          <p:grpSpPr>
            <a:xfrm>
              <a:off x="1152848" y="4910254"/>
              <a:ext cx="1146167" cy="1182511"/>
              <a:chOff x="2938080" y="4426362"/>
              <a:chExt cx="1558332" cy="1607747"/>
            </a:xfrm>
          </p:grpSpPr>
          <p:sp>
            <p:nvSpPr>
              <p:cNvPr id="553" name="Google Shape;553;p38"/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38"/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38"/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38"/>
              <p:cNvSpPr/>
              <p:nvPr/>
            </p:nvSpPr>
            <p:spPr>
              <a:xfrm rot="-10578493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 rot="-10332819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38"/>
              <p:cNvSpPr/>
              <p:nvPr/>
            </p:nvSpPr>
            <p:spPr>
              <a:xfrm rot="-10060613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9" name="Google Shape;559;p38"/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1" name="Google Shape;561;p38"/>
          <p:cNvGrpSpPr/>
          <p:nvPr/>
        </p:nvGrpSpPr>
        <p:grpSpPr>
          <a:xfrm rot="4568227">
            <a:off x="9936393" y="4244332"/>
            <a:ext cx="667603" cy="819262"/>
            <a:chOff x="4293496" y="4622134"/>
            <a:chExt cx="970483" cy="1190947"/>
          </a:xfrm>
        </p:grpSpPr>
        <p:sp>
          <p:nvSpPr>
            <p:cNvPr id="562" name="Google Shape;562;p38"/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/>
              <a:ahLst/>
              <a:cxnLst/>
              <a:rect l="l" t="t" r="r" b="b"/>
              <a:pathLst>
                <a:path w="950934" h="611956" extrusionOk="0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/>
              <a:ahLst/>
              <a:cxnLst/>
              <a:rect l="l" t="t" r="r" b="b"/>
              <a:pathLst>
                <a:path w="769775" h="929568" extrusionOk="0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38"/>
          <p:cNvGrpSpPr/>
          <p:nvPr/>
        </p:nvGrpSpPr>
        <p:grpSpPr>
          <a:xfrm>
            <a:off x="2093103" y="2410344"/>
            <a:ext cx="2062728" cy="1659528"/>
            <a:chOff x="803640" y="3362835"/>
            <a:chExt cx="2059657" cy="1659528"/>
          </a:xfrm>
        </p:grpSpPr>
        <p:sp>
          <p:nvSpPr>
            <p:cNvPr id="565" name="Google Shape;565;p38"/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38"/>
          <p:cNvGrpSpPr/>
          <p:nvPr/>
        </p:nvGrpSpPr>
        <p:grpSpPr>
          <a:xfrm>
            <a:off x="8138867" y="2410344"/>
            <a:ext cx="2062728" cy="1659528"/>
            <a:chOff x="803640" y="3362835"/>
            <a:chExt cx="2059657" cy="1659528"/>
          </a:xfrm>
        </p:grpSpPr>
        <p:sp>
          <p:nvSpPr>
            <p:cNvPr id="568" name="Google Shape;568;p38"/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0" name="Google Shape;570;p38"/>
          <p:cNvSpPr/>
          <p:nvPr/>
        </p:nvSpPr>
        <p:spPr>
          <a:xfrm>
            <a:off x="8887135" y="1581374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8"/>
          <p:cNvSpPr/>
          <p:nvPr/>
        </p:nvSpPr>
        <p:spPr>
          <a:xfrm>
            <a:off x="2841371" y="1610014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8"/>
          <p:cNvSpPr txBox="1"/>
          <p:nvPr/>
        </p:nvSpPr>
        <p:spPr>
          <a:xfrm>
            <a:off x="4804870" y="3146069"/>
            <a:ext cx="2777874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8"/>
          <p:cNvSpPr txBox="1"/>
          <p:nvPr/>
        </p:nvSpPr>
        <p:spPr>
          <a:xfrm>
            <a:off x="4804869" y="2203726"/>
            <a:ext cx="277787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4" name="Google Shape;574;p38"/>
          <p:cNvGrpSpPr/>
          <p:nvPr/>
        </p:nvGrpSpPr>
        <p:grpSpPr>
          <a:xfrm>
            <a:off x="2993237" y="1729992"/>
            <a:ext cx="241891" cy="292202"/>
            <a:chOff x="810583" y="3002376"/>
            <a:chExt cx="2962062" cy="3578146"/>
          </a:xfrm>
        </p:grpSpPr>
        <p:sp>
          <p:nvSpPr>
            <p:cNvPr id="575" name="Google Shape;575;p38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8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p38"/>
          <p:cNvGrpSpPr/>
          <p:nvPr/>
        </p:nvGrpSpPr>
        <p:grpSpPr>
          <a:xfrm rot="4568227">
            <a:off x="9022228" y="1679907"/>
            <a:ext cx="261412" cy="320797"/>
            <a:chOff x="4293496" y="4622134"/>
            <a:chExt cx="970483" cy="1190947"/>
          </a:xfrm>
        </p:grpSpPr>
        <p:sp>
          <p:nvSpPr>
            <p:cNvPr id="580" name="Google Shape;580;p38"/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/>
              <a:ahLst/>
              <a:cxnLst/>
              <a:rect l="l" t="t" r="r" b="b"/>
              <a:pathLst>
                <a:path w="950934" h="611956" extrusionOk="0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/>
              <a:ahLst/>
              <a:cxnLst/>
              <a:rect l="l" t="t" r="r" b="b"/>
              <a:pathLst>
                <a:path w="769775" h="929568" extrusionOk="0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9"/>
          <p:cNvSpPr txBox="1">
            <a:spLocks noGrp="1"/>
          </p:cNvSpPr>
          <p:nvPr>
            <p:ph type="body" idx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87" name="Google Shape;587;p39"/>
          <p:cNvSpPr/>
          <p:nvPr/>
        </p:nvSpPr>
        <p:spPr>
          <a:xfrm>
            <a:off x="927456" y="2245217"/>
            <a:ext cx="10290526" cy="3372955"/>
          </a:xfrm>
          <a:custGeom>
            <a:avLst/>
            <a:gdLst/>
            <a:ahLst/>
            <a:cxnLst/>
            <a:rect l="l" t="t" r="r" b="b"/>
            <a:pathLst>
              <a:path w="8055429" h="2351314" extrusionOk="0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8" name="Google Shape;588;p39"/>
          <p:cNvGrpSpPr/>
          <p:nvPr/>
        </p:nvGrpSpPr>
        <p:grpSpPr>
          <a:xfrm rot="10800000" flipH="1">
            <a:off x="9659180" y="1915527"/>
            <a:ext cx="864096" cy="1800200"/>
            <a:chOff x="2699792" y="2837856"/>
            <a:chExt cx="864096" cy="1800200"/>
          </a:xfrm>
        </p:grpSpPr>
        <p:sp>
          <p:nvSpPr>
            <p:cNvPr id="589" name="Google Shape;589;p39"/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9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" name="Google Shape;591;p39"/>
          <p:cNvGrpSpPr/>
          <p:nvPr/>
        </p:nvGrpSpPr>
        <p:grpSpPr>
          <a:xfrm rot="10800000" flipH="1">
            <a:off x="1646662" y="4255223"/>
            <a:ext cx="864096" cy="1800200"/>
            <a:chOff x="2699792" y="2837856"/>
            <a:chExt cx="864096" cy="1800200"/>
          </a:xfrm>
        </p:grpSpPr>
        <p:sp>
          <p:nvSpPr>
            <p:cNvPr id="592" name="Google Shape;592;p39"/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9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4" name="Google Shape;594;p39"/>
          <p:cNvGrpSpPr/>
          <p:nvPr/>
        </p:nvGrpSpPr>
        <p:grpSpPr>
          <a:xfrm rot="10800000" flipH="1">
            <a:off x="4317501" y="3457037"/>
            <a:ext cx="864096" cy="1800200"/>
            <a:chOff x="2699792" y="2837856"/>
            <a:chExt cx="864096" cy="1800200"/>
          </a:xfrm>
        </p:grpSpPr>
        <p:sp>
          <p:nvSpPr>
            <p:cNvPr id="595" name="Google Shape;595;p39"/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39"/>
          <p:cNvGrpSpPr/>
          <p:nvPr/>
        </p:nvGrpSpPr>
        <p:grpSpPr>
          <a:xfrm rot="10800000" flipH="1">
            <a:off x="6988340" y="2695426"/>
            <a:ext cx="864096" cy="1800200"/>
            <a:chOff x="2699792" y="2837856"/>
            <a:chExt cx="864096" cy="1800200"/>
          </a:xfrm>
        </p:grpSpPr>
        <p:sp>
          <p:nvSpPr>
            <p:cNvPr id="598" name="Google Shape;598;p39"/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9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 extrusionOk="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39"/>
          <p:cNvSpPr/>
          <p:nvPr/>
        </p:nvSpPr>
        <p:spPr>
          <a:xfrm rot="2700000" flipH="1">
            <a:off x="1599433" y="3980567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9"/>
          <p:cNvSpPr/>
          <p:nvPr/>
        </p:nvSpPr>
        <p:spPr>
          <a:xfrm rot="2700000" flipH="1">
            <a:off x="4276368" y="3132324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9"/>
          <p:cNvSpPr/>
          <p:nvPr/>
        </p:nvSpPr>
        <p:spPr>
          <a:xfrm rot="8100000">
            <a:off x="6953304" y="3841242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9"/>
          <p:cNvSpPr/>
          <p:nvPr/>
        </p:nvSpPr>
        <p:spPr>
          <a:xfrm rot="8100000">
            <a:off x="9611953" y="2942626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9"/>
          <p:cNvSpPr txBox="1"/>
          <p:nvPr/>
        </p:nvSpPr>
        <p:spPr>
          <a:xfrm>
            <a:off x="1646663" y="4665500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9"/>
          <p:cNvSpPr txBox="1"/>
          <p:nvPr/>
        </p:nvSpPr>
        <p:spPr>
          <a:xfrm>
            <a:off x="4314452" y="3804563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9"/>
          <p:cNvSpPr txBox="1"/>
          <p:nvPr/>
        </p:nvSpPr>
        <p:spPr>
          <a:xfrm>
            <a:off x="7000529" y="3148712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9"/>
          <p:cNvSpPr txBox="1"/>
          <p:nvPr/>
        </p:nvSpPr>
        <p:spPr>
          <a:xfrm>
            <a:off x="9659174" y="2319259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8" name="Google Shape;608;p39"/>
          <p:cNvGrpSpPr/>
          <p:nvPr/>
        </p:nvGrpSpPr>
        <p:grpSpPr>
          <a:xfrm>
            <a:off x="1265745" y="2619953"/>
            <a:ext cx="1625933" cy="1120762"/>
            <a:chOff x="575693" y="4105536"/>
            <a:chExt cx="1625933" cy="1120762"/>
          </a:xfrm>
        </p:grpSpPr>
        <p:sp>
          <p:nvSpPr>
            <p:cNvPr id="609" name="Google Shape;609;p39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610" name="Google Shape;610;p39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" name="Google Shape;611;p39"/>
          <p:cNvGrpSpPr/>
          <p:nvPr/>
        </p:nvGrpSpPr>
        <p:grpSpPr>
          <a:xfrm>
            <a:off x="3942679" y="1814288"/>
            <a:ext cx="1625933" cy="1120762"/>
            <a:chOff x="575693" y="4105536"/>
            <a:chExt cx="1625933" cy="1120762"/>
          </a:xfrm>
        </p:grpSpPr>
        <p:sp>
          <p:nvSpPr>
            <p:cNvPr id="612" name="Google Shape;612;p39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613" name="Google Shape;613;p39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39"/>
          <p:cNvGrpSpPr/>
          <p:nvPr/>
        </p:nvGrpSpPr>
        <p:grpSpPr>
          <a:xfrm>
            <a:off x="6630503" y="4985663"/>
            <a:ext cx="1625933" cy="1120762"/>
            <a:chOff x="575693" y="4105536"/>
            <a:chExt cx="1625933" cy="1120762"/>
          </a:xfrm>
        </p:grpSpPr>
        <p:sp>
          <p:nvSpPr>
            <p:cNvPr id="615" name="Google Shape;615;p39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616" name="Google Shape;616;p39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39"/>
          <p:cNvGrpSpPr/>
          <p:nvPr/>
        </p:nvGrpSpPr>
        <p:grpSpPr>
          <a:xfrm>
            <a:off x="9289149" y="4198286"/>
            <a:ext cx="1625933" cy="1120762"/>
            <a:chOff x="575693" y="4105536"/>
            <a:chExt cx="1625933" cy="1120762"/>
          </a:xfrm>
        </p:grpSpPr>
        <p:sp>
          <p:nvSpPr>
            <p:cNvPr id="618" name="Google Shape;618;p39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619" name="Google Shape;619;p39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p39"/>
          <p:cNvSpPr/>
          <p:nvPr/>
        </p:nvSpPr>
        <p:spPr>
          <a:xfrm>
            <a:off x="1882477" y="5335410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9"/>
          <p:cNvSpPr/>
          <p:nvPr/>
        </p:nvSpPr>
        <p:spPr>
          <a:xfrm>
            <a:off x="4573101" y="4662728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9"/>
          <p:cNvSpPr/>
          <p:nvPr/>
        </p:nvSpPr>
        <p:spPr>
          <a:xfrm>
            <a:off x="9931234" y="3045890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9"/>
          <p:cNvSpPr/>
          <p:nvPr/>
        </p:nvSpPr>
        <p:spPr>
          <a:xfrm>
            <a:off x="7200631" y="387978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rg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Burg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5340</Words>
  <Application>Microsoft Office PowerPoint</Application>
  <PresentationFormat>Panorámica</PresentationFormat>
  <Paragraphs>506</Paragraphs>
  <Slides>59</Slides>
  <Notes>59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59</vt:i4>
      </vt:variant>
    </vt:vector>
  </HeadingPairs>
  <TitlesOfParts>
    <vt:vector size="65" baseType="lpstr">
      <vt:lpstr>Malgun Gothic</vt:lpstr>
      <vt:lpstr>Arial</vt:lpstr>
      <vt:lpstr>Noto Sans Symbols</vt:lpstr>
      <vt:lpstr>Cover and End Slide Master</vt:lpstr>
      <vt:lpstr>Contents Slide Master</vt:lpstr>
      <vt:lpstr>Section Break Slide Master</vt:lpstr>
      <vt:lpstr>Free PPT Templates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PPT Templates</dc:title>
  <cp:lastModifiedBy>eduardo</cp:lastModifiedBy>
  <cp:revision>1</cp:revision>
  <dcterms:modified xsi:type="dcterms:W3CDTF">2025-11-05T11:31:35Z</dcterms:modified>
</cp:coreProperties>
</file>