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EAC06-B3C8-449D-B8B4-369135F0E217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A3E80-FB4F-4867-8B4D-836121EC751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11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99055-C000-491E-A070-F2D5CF16B51C}" type="datetimeFigureOut">
              <a:rPr lang="ko-KR" altLang="en-US" smtClean="0"/>
              <a:pPr/>
              <a:t>2023-11-19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CF678-7A30-4C2C-9454-3406DD69443F}" type="slidenum">
              <a:rPr lang="ko-KR" altLang="en-US" smtClean="0"/>
              <a:pPr/>
              <a:t>‹Nº›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561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https://plantillaspowerpoint.org/" TargetMode="Externa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/>
          <p:cNvSpPr txBox="1"/>
          <p:nvPr userDrawn="1"/>
        </p:nvSpPr>
        <p:spPr>
          <a:xfrm rot="16200000">
            <a:off x="-2375975" y="2685673"/>
            <a:ext cx="444602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es-PE" sz="1200" b="1" baseline="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plantillaspowerpoint.org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794666" y="5497703"/>
            <a:ext cx="1245186" cy="34414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500034" y="5478403"/>
            <a:ext cx="81439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2143116"/>
            <a:ext cx="9144000" cy="769441"/>
          </a:xfrm>
          <a:prstGeom prst="rect">
            <a:avLst/>
          </a:prstGeom>
          <a:solidFill>
            <a:schemeClr val="tx2">
              <a:lumMod val="75000"/>
              <a:alpha val="67000"/>
            </a:schemeClr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THE </a:t>
            </a:r>
            <a:r>
              <a:rPr kumimoji="0" lang="en-US" altLang="ko-KR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  <a:endParaRPr kumimoji="0" lang="en-US" altLang="ko-KR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>
            <a:hlinkClick r:id="rId2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solidFill>
            <a:schemeClr val="bg1">
              <a:alpha val="3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THEME PPT </a:t>
            </a:r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262407"/>
            <a:ext cx="62849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ENTER YOUR TITTLE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5536" y="142852"/>
            <a:ext cx="62849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ENTER YOUR TITTLE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500034" y="5478403"/>
            <a:ext cx="81439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  <a:ea typeface="맑은 고딕" pitchFamily="50" charset="-127"/>
              </a:rPr>
              <a:t>THANK YOU</a:t>
            </a:r>
          </a:p>
        </p:txBody>
      </p:sp>
      <p:sp>
        <p:nvSpPr>
          <p:cNvPr id="6" name="TextBox 5">
            <a:hlinkClick r:id="rId2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solidFill>
            <a:schemeClr val="bg1">
              <a:alpha val="3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THEME PPT </a:t>
            </a:r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993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34</Words>
  <Application>Microsoft Office PowerPoint</Application>
  <PresentationFormat>Presentación en pantalla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맑은 고딕</vt:lpstr>
      <vt:lpstr>Arial</vt:lpstr>
      <vt:lpstr>Arial Black</vt:lpstr>
      <vt:lpstr>Calibri</vt:lpstr>
      <vt:lpstr>Office 테마</vt:lpstr>
      <vt:lpstr>Presentación de PowerPoint</vt:lpstr>
      <vt:lpstr>Presentación de PowerPoint</vt:lpstr>
      <vt:lpstr>Presentación de PowerPoint</vt:lpstr>
      <vt:lpstr>Presentación de PowerPoint</vt:lpstr>
    </vt:vector>
  </TitlesOfParts>
  <Company>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Map In Blue PowerPoint Template Design</dc:title>
  <dc:creator>ALLPPT.COM</dc:creator>
  <cp:lastModifiedBy>eduardo</cp:lastModifiedBy>
  <cp:revision>27</cp:revision>
  <dcterms:created xsi:type="dcterms:W3CDTF">2010-08-13T03:54:14Z</dcterms:created>
  <dcterms:modified xsi:type="dcterms:W3CDTF">2023-11-19T12:42:11Z</dcterms:modified>
</cp:coreProperties>
</file>