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5" r:id="rId4"/>
    <p:sldId id="262" r:id="rId5"/>
    <p:sldId id="267" r:id="rId6"/>
    <p:sldId id="266" r:id="rId7"/>
    <p:sldId id="268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24" d="100"/>
          <a:sy n="124" d="100"/>
        </p:scale>
        <p:origin x="427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3B6B3F0A-7510-45D8-A201-6C105F270517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A8D6237-062A-4147-A96C-E27D49C9F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16358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B3F0A-7510-45D8-A201-6C105F270517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D6237-062A-4147-A96C-E27D49C9F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5093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B3F0A-7510-45D8-A201-6C105F270517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D6237-062A-4147-A96C-E27D49C9F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0095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B3F0A-7510-45D8-A201-6C105F270517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D6237-062A-4147-A96C-E27D49C9F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886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3B6B3F0A-7510-45D8-A201-6C105F270517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0A8D6237-062A-4147-A96C-E27D49C9F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44700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B3F0A-7510-45D8-A201-6C105F270517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D6237-062A-4147-A96C-E27D49C9F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6364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B3F0A-7510-45D8-A201-6C105F270517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D6237-062A-4147-A96C-E27D49C9F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0996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B3F0A-7510-45D8-A201-6C105F270517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D6237-062A-4147-A96C-E27D49C9F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892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B3F0A-7510-45D8-A201-6C105F270517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D6237-062A-4147-A96C-E27D49C9F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307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B3F0A-7510-45D8-A201-6C105F270517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A8D6237-062A-4147-A96C-E27D49C9FB78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204858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3B6B3F0A-7510-45D8-A201-6C105F270517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A8D6237-062A-4147-A96C-E27D49C9FB7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698513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B6B3F0A-7510-45D8-A201-6C105F270517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A8D6237-062A-4147-A96C-E27D49C9F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995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b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MỘT NGƯỜI QUẢN GIA</a:t>
            </a:r>
            <a:b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6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10767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50982" y="374306"/>
            <a:ext cx="11490036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6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66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/>
              <a:t>Một</a:t>
            </a:r>
            <a:r>
              <a:rPr lang="en-US" sz="5400" b="1" dirty="0"/>
              <a:t> </a:t>
            </a:r>
            <a:r>
              <a:rPr lang="en-US" sz="5400" b="1" dirty="0" err="1"/>
              <a:t>người</a:t>
            </a:r>
            <a:r>
              <a:rPr lang="en-US" sz="5400" b="1" dirty="0"/>
              <a:t> </a:t>
            </a:r>
            <a:r>
              <a:rPr lang="en-US" sz="5400" b="1" dirty="0" err="1"/>
              <a:t>quản</a:t>
            </a:r>
            <a:r>
              <a:rPr lang="en-US" sz="5400" b="1" dirty="0"/>
              <a:t> </a:t>
            </a:r>
            <a:r>
              <a:rPr lang="en-US" sz="5400" b="1" dirty="0" err="1"/>
              <a:t>gia</a:t>
            </a:r>
            <a:r>
              <a:rPr lang="en-US" sz="5400" b="1" dirty="0"/>
              <a:t>, </a:t>
            </a:r>
            <a:r>
              <a:rPr lang="en-US" sz="5400" b="1" dirty="0" err="1"/>
              <a:t>phung</a:t>
            </a:r>
            <a:r>
              <a:rPr lang="en-US" sz="5400" b="1" dirty="0"/>
              <a:t> </a:t>
            </a:r>
            <a:r>
              <a:rPr lang="en-US" sz="5400" b="1" dirty="0" err="1"/>
              <a:t>phí</a:t>
            </a:r>
            <a:r>
              <a:rPr lang="en-US" sz="5400" b="1" dirty="0"/>
              <a:t> </a:t>
            </a:r>
            <a:r>
              <a:rPr lang="en-US" sz="5400" b="1" dirty="0" err="1"/>
              <a:t>bạc</a:t>
            </a:r>
            <a:r>
              <a:rPr lang="en-US" sz="5400" b="1" dirty="0"/>
              <a:t> </a:t>
            </a:r>
            <a:r>
              <a:rPr lang="en-US" sz="5400" b="1" dirty="0" err="1"/>
              <a:t>tiền</a:t>
            </a:r>
            <a:r>
              <a:rPr lang="en-US" sz="5400" b="1" dirty="0"/>
              <a:t> </a:t>
            </a:r>
            <a:r>
              <a:rPr lang="en-US" sz="5400" b="1" dirty="0" err="1"/>
              <a:t>của</a:t>
            </a:r>
            <a:r>
              <a:rPr lang="en-US" sz="5400" b="1" dirty="0"/>
              <a:t> </a:t>
            </a:r>
            <a:r>
              <a:rPr lang="en-US" sz="5400" b="1" dirty="0" err="1"/>
              <a:t>người</a:t>
            </a:r>
            <a:r>
              <a:rPr lang="en-US" sz="5400" b="1" dirty="0"/>
              <a:t> </a:t>
            </a:r>
            <a:r>
              <a:rPr lang="en-US" sz="5400" b="1" dirty="0" err="1"/>
              <a:t>chủ</a:t>
            </a:r>
            <a:r>
              <a:rPr lang="en-US" sz="5400" b="1" dirty="0"/>
              <a:t> </a:t>
            </a:r>
            <a:r>
              <a:rPr lang="en-US" sz="5400" b="1" dirty="0" err="1"/>
              <a:t>nhà</a:t>
            </a:r>
            <a:r>
              <a:rPr lang="en-US" sz="5400" b="1" dirty="0"/>
              <a:t>. </a:t>
            </a:r>
            <a:r>
              <a:rPr lang="en-US" sz="5400" b="1" dirty="0" err="1"/>
              <a:t>Đến</a:t>
            </a:r>
            <a:r>
              <a:rPr lang="en-US" sz="5400" b="1" dirty="0"/>
              <a:t> </a:t>
            </a:r>
            <a:r>
              <a:rPr lang="en-US" sz="5400" b="1" dirty="0" err="1"/>
              <a:t>khi</a:t>
            </a:r>
            <a:r>
              <a:rPr lang="en-US" sz="5400" b="1" dirty="0"/>
              <a:t> </a:t>
            </a:r>
            <a:r>
              <a:rPr lang="en-US" sz="5400" b="1" dirty="0" err="1"/>
              <a:t>biết</a:t>
            </a:r>
            <a:r>
              <a:rPr lang="en-US" sz="5400" b="1" dirty="0"/>
              <a:t> </a:t>
            </a:r>
            <a:r>
              <a:rPr lang="en-US" sz="5400" b="1" dirty="0" err="1"/>
              <a:t>là</a:t>
            </a:r>
            <a:r>
              <a:rPr lang="en-US" sz="5400" b="1" dirty="0"/>
              <a:t> </a:t>
            </a:r>
            <a:r>
              <a:rPr lang="en-US" sz="5400" b="1" dirty="0" err="1"/>
              <a:t>sắp</a:t>
            </a:r>
            <a:r>
              <a:rPr lang="en-US" sz="5400" b="1" dirty="0"/>
              <a:t> </a:t>
            </a:r>
            <a:r>
              <a:rPr lang="en-US" sz="5400" b="1" dirty="0" err="1"/>
              <a:t>bị</a:t>
            </a:r>
            <a:r>
              <a:rPr lang="en-US" sz="5400" b="1" dirty="0"/>
              <a:t> </a:t>
            </a:r>
            <a:r>
              <a:rPr lang="en-US" sz="5400" b="1" dirty="0" err="1"/>
              <a:t>loại</a:t>
            </a:r>
            <a:r>
              <a:rPr lang="en-US" sz="5400" b="1" dirty="0"/>
              <a:t> </a:t>
            </a:r>
            <a:r>
              <a:rPr lang="en-US" sz="5400" b="1" dirty="0" err="1"/>
              <a:t>ra</a:t>
            </a:r>
            <a:r>
              <a:rPr lang="en-US" sz="5400" b="1" dirty="0"/>
              <a:t> </a:t>
            </a:r>
            <a:r>
              <a:rPr lang="en-US" sz="5400" b="1" dirty="0" err="1"/>
              <a:t>tiền</a:t>
            </a:r>
            <a:r>
              <a:rPr lang="en-US" sz="5400" b="1" dirty="0"/>
              <a:t> </a:t>
            </a:r>
            <a:r>
              <a:rPr lang="en-US" sz="5400" b="1" dirty="0" err="1"/>
              <a:t>toan</a:t>
            </a:r>
            <a:r>
              <a:rPr lang="en-US" sz="5400" b="1" dirty="0"/>
              <a:t> </a:t>
            </a:r>
            <a:r>
              <a:rPr lang="en-US" sz="5400" b="1" dirty="0" err="1"/>
              <a:t>tính</a:t>
            </a:r>
            <a:r>
              <a:rPr lang="en-US" sz="5400" b="1" dirty="0"/>
              <a:t> </a:t>
            </a:r>
            <a:r>
              <a:rPr lang="en-US" sz="5400" b="1" dirty="0" err="1"/>
              <a:t>xa</a:t>
            </a:r>
            <a:r>
              <a:rPr lang="en-US" sz="5400" b="1" dirty="0"/>
              <a:t>. </a:t>
            </a:r>
            <a:r>
              <a:rPr lang="en-US" sz="5400" b="1" dirty="0" err="1"/>
              <a:t>Anh</a:t>
            </a:r>
            <a:r>
              <a:rPr lang="en-US" sz="5400" b="1" dirty="0"/>
              <a:t> ta </a:t>
            </a:r>
            <a:r>
              <a:rPr lang="en-US" sz="5400" b="1" dirty="0" err="1"/>
              <a:t>nghĩ</a:t>
            </a:r>
            <a:r>
              <a:rPr lang="en-US" sz="5400" b="1" dirty="0"/>
              <a:t> </a:t>
            </a:r>
            <a:r>
              <a:rPr lang="en-US" sz="5400" b="1" dirty="0" err="1"/>
              <a:t>là</a:t>
            </a:r>
            <a:r>
              <a:rPr lang="en-US" sz="5400" b="1" dirty="0"/>
              <a:t> </a:t>
            </a:r>
            <a:r>
              <a:rPr lang="en-US" sz="5400" b="1" dirty="0" err="1"/>
              <a:t>cuốc</a:t>
            </a:r>
            <a:r>
              <a:rPr lang="en-US" sz="5400" b="1" dirty="0"/>
              <a:t> </a:t>
            </a:r>
            <a:r>
              <a:rPr lang="en-US" sz="5400" b="1" dirty="0" err="1"/>
              <a:t>đất</a:t>
            </a:r>
            <a:r>
              <a:rPr lang="en-US" sz="5400" b="1" dirty="0"/>
              <a:t> </a:t>
            </a:r>
            <a:r>
              <a:rPr lang="en-US" sz="5400" b="1" dirty="0" err="1"/>
              <a:t>thì</a:t>
            </a:r>
            <a:r>
              <a:rPr lang="en-US" sz="5400" b="1" dirty="0"/>
              <a:t> </a:t>
            </a:r>
            <a:r>
              <a:rPr lang="en-US" sz="5400" b="1" dirty="0" err="1"/>
              <a:t>lười</a:t>
            </a:r>
            <a:r>
              <a:rPr lang="en-US" sz="5400" b="1" dirty="0"/>
              <a:t>, </a:t>
            </a:r>
            <a:r>
              <a:rPr lang="en-US" sz="5400" b="1" dirty="0" err="1"/>
              <a:t>ăn</a:t>
            </a:r>
            <a:r>
              <a:rPr lang="en-US" sz="5400" b="1" dirty="0"/>
              <a:t> </a:t>
            </a:r>
            <a:r>
              <a:rPr lang="en-US" sz="5400" b="1" dirty="0" err="1"/>
              <a:t>mày</a:t>
            </a:r>
            <a:r>
              <a:rPr lang="en-US" sz="5400" b="1" dirty="0"/>
              <a:t> </a:t>
            </a:r>
            <a:r>
              <a:rPr lang="en-US" sz="5400" b="1" dirty="0" err="1"/>
              <a:t>hổ</a:t>
            </a:r>
            <a:r>
              <a:rPr lang="en-US" sz="5400" b="1" dirty="0"/>
              <a:t> </a:t>
            </a:r>
            <a:r>
              <a:rPr lang="en-US" sz="5400" b="1" dirty="0" err="1"/>
              <a:t>ngươi</a:t>
            </a:r>
            <a:r>
              <a:rPr lang="en-US" sz="5400" b="1" dirty="0"/>
              <a:t>. </a:t>
            </a:r>
            <a:r>
              <a:rPr lang="en-US" sz="5400" b="1" dirty="0" err="1"/>
              <a:t>Liền</a:t>
            </a:r>
            <a:r>
              <a:rPr lang="en-US" sz="5400" b="1" dirty="0"/>
              <a:t> </a:t>
            </a:r>
            <a:r>
              <a:rPr lang="en-US" sz="5400" b="1" dirty="0" err="1"/>
              <a:t>gấp</a:t>
            </a:r>
            <a:r>
              <a:rPr lang="en-US" sz="5400" b="1" dirty="0"/>
              <a:t> </a:t>
            </a:r>
            <a:r>
              <a:rPr lang="en-US" sz="5400" b="1" dirty="0" err="1"/>
              <a:t>cho</a:t>
            </a:r>
            <a:r>
              <a:rPr lang="en-US" sz="5400" b="1" dirty="0"/>
              <a:t> </a:t>
            </a:r>
            <a:r>
              <a:rPr lang="en-US" sz="5400" b="1" dirty="0" err="1"/>
              <a:t>mời</a:t>
            </a:r>
            <a:r>
              <a:rPr lang="en-US" sz="5400" b="1" dirty="0"/>
              <a:t> </a:t>
            </a:r>
            <a:r>
              <a:rPr lang="en-US" sz="5400" b="1" dirty="0" err="1"/>
              <a:t>những</a:t>
            </a:r>
            <a:r>
              <a:rPr lang="en-US" sz="5400" b="1" dirty="0"/>
              <a:t> </a:t>
            </a:r>
            <a:r>
              <a:rPr lang="en-US" sz="5400" b="1" dirty="0" err="1"/>
              <a:t>người</a:t>
            </a:r>
            <a:r>
              <a:rPr lang="en-US" sz="5400" b="1" dirty="0"/>
              <a:t> </a:t>
            </a:r>
            <a:r>
              <a:rPr lang="en-US" sz="5400" b="1" dirty="0" err="1"/>
              <a:t>thiếu</a:t>
            </a:r>
            <a:r>
              <a:rPr lang="en-US" sz="5400" b="1" dirty="0"/>
              <a:t> </a:t>
            </a:r>
            <a:r>
              <a:rPr lang="en-US" sz="5400" b="1" dirty="0" err="1"/>
              <a:t>nợ</a:t>
            </a:r>
            <a:r>
              <a:rPr lang="en-US" sz="5400" b="1" dirty="0"/>
              <a:t> </a:t>
            </a:r>
            <a:r>
              <a:rPr lang="en-US" sz="5400" b="1" dirty="0" err="1"/>
              <a:t>thính</a:t>
            </a:r>
            <a:r>
              <a:rPr lang="en-US" sz="5400" b="1" dirty="0"/>
              <a:t> </a:t>
            </a:r>
            <a:r>
              <a:rPr lang="en-US" sz="5400" b="1" dirty="0" err="1"/>
              <a:t>toán</a:t>
            </a:r>
            <a:r>
              <a:rPr lang="en-US" sz="5400" b="1" dirty="0"/>
              <a:t> </a:t>
            </a:r>
            <a:r>
              <a:rPr lang="en-US" sz="5400" b="1" dirty="0" err="1"/>
              <a:t>theo</a:t>
            </a:r>
            <a:r>
              <a:rPr lang="en-US" sz="5400" b="1" dirty="0"/>
              <a:t> </a:t>
            </a:r>
            <a:r>
              <a:rPr lang="en-US" sz="5400" b="1" dirty="0" err="1"/>
              <a:t>thời</a:t>
            </a:r>
            <a:r>
              <a:rPr lang="en-US" sz="5400" b="1" dirty="0"/>
              <a:t>.</a:t>
            </a:r>
            <a:endParaRPr lang="vi-VN" sz="54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23384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50982" y="382012"/>
            <a:ext cx="11343035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66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/>
              <a:t>Không</a:t>
            </a:r>
            <a:r>
              <a:rPr lang="en-US" sz="5400" b="1" dirty="0"/>
              <a:t> </a:t>
            </a:r>
            <a:r>
              <a:rPr lang="en-US" sz="5400" b="1" dirty="0" err="1"/>
              <a:t>gia</a:t>
            </a:r>
            <a:r>
              <a:rPr lang="en-US" sz="5400" b="1" dirty="0"/>
              <a:t> </a:t>
            </a:r>
            <a:r>
              <a:rPr lang="en-US" sz="5400" b="1" dirty="0" err="1"/>
              <a:t>nhân</a:t>
            </a:r>
            <a:r>
              <a:rPr lang="en-US" sz="5400" b="1" dirty="0"/>
              <a:t> </a:t>
            </a:r>
            <a:r>
              <a:rPr lang="en-US" sz="5400" b="1" dirty="0" err="1"/>
              <a:t>nào</a:t>
            </a:r>
            <a:r>
              <a:rPr lang="en-US" sz="5400" b="1" dirty="0"/>
              <a:t> </a:t>
            </a:r>
            <a:r>
              <a:rPr lang="en-US" sz="5400" b="1" dirty="0" err="1"/>
              <a:t>được</a:t>
            </a:r>
            <a:r>
              <a:rPr lang="en-US" sz="5400" b="1" dirty="0"/>
              <a:t> </a:t>
            </a:r>
            <a:r>
              <a:rPr lang="en-US" sz="5400" b="1" dirty="0" err="1"/>
              <a:t>làm</a:t>
            </a:r>
            <a:r>
              <a:rPr lang="en-US" sz="5400" b="1" dirty="0"/>
              <a:t> </a:t>
            </a:r>
            <a:r>
              <a:rPr lang="en-US" sz="5400" b="1" dirty="0" err="1"/>
              <a:t>tôi</a:t>
            </a:r>
            <a:r>
              <a:rPr lang="en-US" sz="5400" b="1" dirty="0"/>
              <a:t> </a:t>
            </a:r>
            <a:r>
              <a:rPr lang="en-US" sz="5400" b="1" dirty="0" err="1"/>
              <a:t>hai</a:t>
            </a:r>
            <a:r>
              <a:rPr lang="en-US" sz="5400" b="1" dirty="0"/>
              <a:t> </a:t>
            </a:r>
            <a:r>
              <a:rPr lang="en-US" sz="5400" b="1" dirty="0" err="1"/>
              <a:t>chủ</a:t>
            </a:r>
            <a:r>
              <a:rPr lang="en-US" sz="5400" b="1" dirty="0"/>
              <a:t>, </a:t>
            </a:r>
            <a:r>
              <a:rPr lang="en-US" sz="5400" b="1" dirty="0" err="1"/>
              <a:t>hoặc</a:t>
            </a:r>
            <a:r>
              <a:rPr lang="en-US" sz="5400" b="1" dirty="0"/>
              <a:t> </a:t>
            </a:r>
            <a:r>
              <a:rPr lang="en-US" sz="5400" b="1" dirty="0" err="1"/>
              <a:t>ghét</a:t>
            </a:r>
            <a:r>
              <a:rPr lang="en-US" sz="5400" b="1" dirty="0"/>
              <a:t> </a:t>
            </a:r>
            <a:r>
              <a:rPr lang="en-US" sz="5400" b="1" dirty="0" err="1"/>
              <a:t>chủ</a:t>
            </a:r>
            <a:r>
              <a:rPr lang="en-US" sz="5400" b="1" dirty="0"/>
              <a:t> </a:t>
            </a:r>
            <a:r>
              <a:rPr lang="en-US" sz="5400" b="1" dirty="0" err="1"/>
              <a:t>này</a:t>
            </a:r>
            <a:r>
              <a:rPr lang="en-US" sz="5400" b="1" dirty="0"/>
              <a:t> </a:t>
            </a:r>
            <a:r>
              <a:rPr lang="en-US" sz="5400" b="1" dirty="0" err="1"/>
              <a:t>để</a:t>
            </a:r>
            <a:r>
              <a:rPr lang="en-US" sz="5400" b="1" dirty="0"/>
              <a:t> </a:t>
            </a:r>
            <a:r>
              <a:rPr lang="en-US" sz="5400" b="1" dirty="0" err="1"/>
              <a:t>lòng</a:t>
            </a:r>
            <a:r>
              <a:rPr lang="en-US" sz="5400" b="1" dirty="0"/>
              <a:t> </a:t>
            </a:r>
            <a:r>
              <a:rPr lang="en-US" sz="5400" b="1" dirty="0" err="1"/>
              <a:t>yêu</a:t>
            </a:r>
            <a:r>
              <a:rPr lang="en-US" sz="5400" b="1" dirty="0"/>
              <a:t> </a:t>
            </a:r>
            <a:r>
              <a:rPr lang="en-US" sz="5400" b="1" dirty="0" err="1"/>
              <a:t>mến</a:t>
            </a:r>
            <a:r>
              <a:rPr lang="en-US" sz="5400" b="1" dirty="0"/>
              <a:t> </a:t>
            </a:r>
            <a:r>
              <a:rPr lang="en-US" sz="5400" b="1" dirty="0" err="1"/>
              <a:t>người</a:t>
            </a:r>
            <a:r>
              <a:rPr lang="en-US" sz="5400" b="1" dirty="0"/>
              <a:t> </a:t>
            </a:r>
            <a:r>
              <a:rPr lang="en-US" sz="5400" b="1" dirty="0" err="1"/>
              <a:t>kia</a:t>
            </a:r>
            <a:r>
              <a:rPr lang="en-US" sz="5400" b="1" dirty="0"/>
              <a:t> (</a:t>
            </a:r>
            <a:r>
              <a:rPr lang="en-US" sz="5400" b="1" dirty="0" err="1"/>
              <a:t>mến</a:t>
            </a:r>
            <a:r>
              <a:rPr lang="en-US" sz="5400" b="1" dirty="0"/>
              <a:t> </a:t>
            </a:r>
            <a:r>
              <a:rPr lang="en-US" sz="5400" b="1" dirty="0" err="1"/>
              <a:t>người</a:t>
            </a:r>
            <a:r>
              <a:rPr lang="en-US" sz="5400" b="1" dirty="0"/>
              <a:t> </a:t>
            </a:r>
            <a:r>
              <a:rPr lang="en-US" sz="5400" b="1" dirty="0" err="1"/>
              <a:t>kia</a:t>
            </a:r>
            <a:r>
              <a:rPr lang="en-US" sz="5400" b="1" dirty="0"/>
              <a:t>). </a:t>
            </a:r>
            <a:r>
              <a:rPr lang="en-US" sz="5400" b="1" dirty="0" err="1"/>
              <a:t>Anh</a:t>
            </a:r>
            <a:r>
              <a:rPr lang="en-US" sz="5400" b="1" dirty="0"/>
              <a:t> </a:t>
            </a:r>
            <a:r>
              <a:rPr lang="en-US" sz="5400" b="1" dirty="0" err="1"/>
              <a:t>em</a:t>
            </a:r>
            <a:r>
              <a:rPr lang="en-US" sz="5400" b="1" dirty="0"/>
              <a:t> </a:t>
            </a:r>
            <a:r>
              <a:rPr lang="en-US" sz="5400" b="1" dirty="0" err="1"/>
              <a:t>không</a:t>
            </a:r>
            <a:r>
              <a:rPr lang="en-US" sz="5400" b="1" dirty="0"/>
              <a:t> </a:t>
            </a:r>
            <a:r>
              <a:rPr lang="en-US" sz="5400" b="1" dirty="0" err="1"/>
              <a:t>thể</a:t>
            </a:r>
            <a:r>
              <a:rPr lang="en-US" sz="5400" b="1" dirty="0"/>
              <a:t> </a:t>
            </a:r>
            <a:r>
              <a:rPr lang="en-US" sz="5400" b="1" dirty="0" err="1"/>
              <a:t>vừa</a:t>
            </a:r>
            <a:r>
              <a:rPr lang="en-US" sz="5400" b="1" dirty="0"/>
              <a:t> </a:t>
            </a:r>
            <a:r>
              <a:rPr lang="en-US" sz="5400" b="1" dirty="0" err="1"/>
              <a:t>làm</a:t>
            </a:r>
            <a:r>
              <a:rPr lang="en-US" sz="5400" b="1" dirty="0"/>
              <a:t> </a:t>
            </a:r>
            <a:r>
              <a:rPr lang="en-US" sz="5400" b="1" dirty="0" err="1"/>
              <a:t>tôi</a:t>
            </a:r>
            <a:r>
              <a:rPr lang="en-US" sz="5400" b="1" dirty="0"/>
              <a:t> </a:t>
            </a:r>
            <a:r>
              <a:rPr lang="en-US" sz="5400" b="1" dirty="0" err="1"/>
              <a:t>tiền</a:t>
            </a:r>
            <a:r>
              <a:rPr lang="en-US" sz="5400" b="1" dirty="0"/>
              <a:t> </a:t>
            </a:r>
            <a:r>
              <a:rPr lang="en-US" sz="5400" b="1" dirty="0" err="1"/>
              <a:t>với</a:t>
            </a:r>
            <a:r>
              <a:rPr lang="en-US" sz="5400" b="1" dirty="0"/>
              <a:t> </a:t>
            </a:r>
            <a:r>
              <a:rPr lang="en-US" sz="5400" b="1" dirty="0" err="1"/>
              <a:t>của</a:t>
            </a:r>
            <a:r>
              <a:rPr lang="en-US" sz="5400" b="1" dirty="0"/>
              <a:t>, </a:t>
            </a:r>
            <a:r>
              <a:rPr lang="en-US" sz="5400" b="1" dirty="0" err="1"/>
              <a:t>lại</a:t>
            </a:r>
            <a:r>
              <a:rPr lang="en-US" sz="5400" b="1" dirty="0"/>
              <a:t> </a:t>
            </a:r>
            <a:r>
              <a:rPr lang="en-US" sz="5400" b="1" dirty="0" err="1"/>
              <a:t>cũng</a:t>
            </a:r>
            <a:r>
              <a:rPr lang="en-US" sz="5400" b="1" dirty="0"/>
              <a:t> </a:t>
            </a:r>
            <a:r>
              <a:rPr lang="en-US" sz="5400" b="1" dirty="0" err="1"/>
              <a:t>tôn</a:t>
            </a:r>
            <a:r>
              <a:rPr lang="en-US" sz="5400" b="1" dirty="0"/>
              <a:t> </a:t>
            </a:r>
            <a:r>
              <a:rPr lang="en-US" sz="5400" b="1" dirty="0" err="1"/>
              <a:t>thờ</a:t>
            </a:r>
            <a:r>
              <a:rPr lang="en-US" sz="5400" b="1" dirty="0"/>
              <a:t> </a:t>
            </a:r>
            <a:r>
              <a:rPr lang="en-US" sz="5400" b="1" dirty="0" err="1"/>
              <a:t>và</a:t>
            </a:r>
            <a:r>
              <a:rPr lang="en-US" sz="5400" b="1" dirty="0"/>
              <a:t> </a:t>
            </a:r>
            <a:r>
              <a:rPr lang="en-US" sz="5400" b="1" dirty="0" err="1"/>
              <a:t>yêu</a:t>
            </a:r>
            <a:r>
              <a:rPr lang="en-US" sz="5400" b="1" dirty="0"/>
              <a:t> </a:t>
            </a:r>
            <a:r>
              <a:rPr lang="en-US" sz="5400" b="1" dirty="0" err="1"/>
              <a:t>mến</a:t>
            </a:r>
            <a:r>
              <a:rPr lang="en-US" sz="5400" b="1" dirty="0"/>
              <a:t> </a:t>
            </a:r>
            <a:r>
              <a:rPr lang="en-US" sz="5400" b="1" dirty="0" err="1"/>
              <a:t>Chúa</a:t>
            </a:r>
            <a:r>
              <a:rPr lang="en-US" sz="5400" b="1" dirty="0"/>
              <a:t> </a:t>
            </a:r>
            <a:r>
              <a:rPr lang="en-US" sz="5400" b="1" dirty="0" err="1"/>
              <a:t>Trời</a:t>
            </a:r>
            <a:r>
              <a:rPr lang="en-US" sz="5400" b="1" dirty="0"/>
              <a:t> (</a:t>
            </a:r>
            <a:r>
              <a:rPr lang="en-US" sz="5400" b="1" dirty="0" err="1"/>
              <a:t>mến</a:t>
            </a:r>
            <a:r>
              <a:rPr lang="en-US" sz="5400" b="1" dirty="0"/>
              <a:t> </a:t>
            </a:r>
            <a:r>
              <a:rPr lang="en-US" sz="5400" b="1" dirty="0" err="1"/>
              <a:t>Chúa</a:t>
            </a:r>
            <a:r>
              <a:rPr lang="en-US" sz="5400" b="1" dirty="0"/>
              <a:t> </a:t>
            </a:r>
            <a:r>
              <a:rPr lang="en-US" sz="5400" b="1" dirty="0" err="1"/>
              <a:t>Trời</a:t>
            </a:r>
            <a:r>
              <a:rPr lang="en-US" sz="5400" b="1" dirty="0"/>
              <a:t>).</a:t>
            </a:r>
            <a:endParaRPr lang="vi-VN" sz="54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72235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50982" y="490762"/>
            <a:ext cx="11490036" cy="5724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660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660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/>
              <a:t>Người</a:t>
            </a:r>
            <a:r>
              <a:rPr lang="en-US" sz="5000" b="1" dirty="0"/>
              <a:t> </a:t>
            </a:r>
            <a:r>
              <a:rPr lang="en-US" sz="5000" b="1" dirty="0" err="1"/>
              <a:t>đời</a:t>
            </a:r>
            <a:r>
              <a:rPr lang="en-US" sz="5000" b="1" dirty="0"/>
              <a:t> </a:t>
            </a:r>
            <a:r>
              <a:rPr lang="en-US" sz="5000" b="1" dirty="0" err="1"/>
              <a:t>thật</a:t>
            </a:r>
            <a:r>
              <a:rPr lang="en-US" sz="5000" b="1" dirty="0"/>
              <a:t> </a:t>
            </a:r>
            <a:r>
              <a:rPr lang="en-US" sz="5000" b="1" dirty="0" err="1"/>
              <a:t>khôn</a:t>
            </a:r>
            <a:r>
              <a:rPr lang="en-US" sz="5000" b="1" dirty="0"/>
              <a:t> con </a:t>
            </a:r>
            <a:r>
              <a:rPr lang="en-US" sz="5000" b="1" dirty="0" err="1"/>
              <a:t>cái</a:t>
            </a:r>
            <a:r>
              <a:rPr lang="en-US" sz="5000" b="1" dirty="0"/>
              <a:t> </a:t>
            </a:r>
            <a:r>
              <a:rPr lang="en-US" sz="5000" b="1" dirty="0" err="1"/>
              <a:t>phần</a:t>
            </a:r>
            <a:r>
              <a:rPr lang="en-US" sz="5000" b="1" dirty="0"/>
              <a:t> </a:t>
            </a:r>
            <a:r>
              <a:rPr lang="en-US" sz="5000" b="1" dirty="0" err="1"/>
              <a:t>hồn</a:t>
            </a:r>
            <a:r>
              <a:rPr lang="en-US" sz="5000" b="1" dirty="0"/>
              <a:t> </a:t>
            </a:r>
            <a:r>
              <a:rPr lang="en-US" sz="5000" b="1" dirty="0" err="1"/>
              <a:t>chẳng</a:t>
            </a:r>
            <a:r>
              <a:rPr lang="en-US" sz="5000" b="1" dirty="0"/>
              <a:t> </a:t>
            </a:r>
            <a:r>
              <a:rPr lang="en-US" sz="5000" b="1" dirty="0" err="1"/>
              <a:t>ai</a:t>
            </a:r>
            <a:r>
              <a:rPr lang="en-US" sz="5000" b="1" dirty="0"/>
              <a:t> </a:t>
            </a:r>
            <a:r>
              <a:rPr lang="en-US" sz="5000" b="1" dirty="0" err="1"/>
              <a:t>khéo</a:t>
            </a:r>
            <a:r>
              <a:rPr lang="en-US" sz="5000" b="1" dirty="0"/>
              <a:t> </a:t>
            </a:r>
            <a:r>
              <a:rPr lang="en-US" sz="5000" b="1" dirty="0" err="1"/>
              <a:t>bằng</a:t>
            </a:r>
            <a:r>
              <a:rPr lang="en-US" sz="5000" b="1" dirty="0"/>
              <a:t>. </a:t>
            </a:r>
            <a:r>
              <a:rPr lang="en-US" sz="5000" b="1" dirty="0" err="1"/>
              <a:t>Các</a:t>
            </a:r>
            <a:r>
              <a:rPr lang="en-US" sz="5000" b="1" dirty="0"/>
              <a:t> con </a:t>
            </a:r>
            <a:r>
              <a:rPr lang="en-US" sz="5000" b="1" dirty="0" err="1"/>
              <a:t>nhớ</a:t>
            </a:r>
            <a:r>
              <a:rPr lang="en-US" sz="5000" b="1" dirty="0"/>
              <a:t> </a:t>
            </a:r>
            <a:r>
              <a:rPr lang="en-US" sz="5000" b="1" dirty="0" err="1"/>
              <a:t>rằng</a:t>
            </a:r>
            <a:r>
              <a:rPr lang="en-US" sz="5000" b="1" dirty="0"/>
              <a:t> </a:t>
            </a:r>
            <a:r>
              <a:rPr lang="en-US" sz="5000" b="1" dirty="0" err="1"/>
              <a:t>sức</a:t>
            </a:r>
            <a:r>
              <a:rPr lang="en-US" sz="5000" b="1" dirty="0"/>
              <a:t> </a:t>
            </a:r>
            <a:r>
              <a:rPr lang="en-US" sz="5000" b="1" dirty="0" err="1"/>
              <a:t>tiền</a:t>
            </a:r>
            <a:r>
              <a:rPr lang="en-US" sz="5000" b="1" dirty="0"/>
              <a:t> </a:t>
            </a:r>
            <a:r>
              <a:rPr lang="en-US" sz="5000" b="1" dirty="0" err="1"/>
              <a:t>vạn</a:t>
            </a:r>
            <a:r>
              <a:rPr lang="en-US" sz="5000" b="1" dirty="0"/>
              <a:t> </a:t>
            </a:r>
            <a:r>
              <a:rPr lang="en-US" sz="5000" b="1" dirty="0" err="1"/>
              <a:t>năng</a:t>
            </a:r>
            <a:r>
              <a:rPr lang="en-US" sz="5000" b="1" dirty="0"/>
              <a:t> </a:t>
            </a:r>
            <a:r>
              <a:rPr lang="en-US" sz="5000" b="1" dirty="0" err="1"/>
              <a:t>mà</a:t>
            </a:r>
            <a:r>
              <a:rPr lang="en-US" sz="5000" b="1" dirty="0"/>
              <a:t> </a:t>
            </a:r>
            <a:r>
              <a:rPr lang="en-US" sz="5000" b="1" dirty="0" err="1"/>
              <a:t>không</a:t>
            </a:r>
            <a:r>
              <a:rPr lang="en-US" sz="5000" b="1" dirty="0"/>
              <a:t> </a:t>
            </a:r>
            <a:r>
              <a:rPr lang="en-US" sz="5000" b="1" dirty="0" err="1"/>
              <a:t>vĩnh</a:t>
            </a:r>
            <a:r>
              <a:rPr lang="en-US" sz="5000" b="1" dirty="0"/>
              <a:t> </a:t>
            </a:r>
            <a:r>
              <a:rPr lang="en-US" sz="5000" b="1" dirty="0" err="1"/>
              <a:t>hằng</a:t>
            </a:r>
            <a:r>
              <a:rPr lang="en-US" sz="5000" b="1" dirty="0"/>
              <a:t>. </a:t>
            </a:r>
            <a:r>
              <a:rPr lang="en-US" sz="5000" b="1" dirty="0" err="1"/>
              <a:t>Nên</a:t>
            </a:r>
            <a:r>
              <a:rPr lang="en-US" sz="5000" b="1" dirty="0"/>
              <a:t> </a:t>
            </a:r>
            <a:r>
              <a:rPr lang="en-US" sz="5000" b="1" dirty="0" err="1"/>
              <a:t>đem</a:t>
            </a:r>
            <a:r>
              <a:rPr lang="en-US" sz="5000" b="1" dirty="0"/>
              <a:t> </a:t>
            </a:r>
            <a:r>
              <a:rPr lang="en-US" sz="5000" b="1" dirty="0" err="1"/>
              <a:t>số</a:t>
            </a:r>
            <a:r>
              <a:rPr lang="en-US" sz="5000" b="1" dirty="0"/>
              <a:t> </a:t>
            </a:r>
            <a:r>
              <a:rPr lang="en-US" sz="5000" b="1" dirty="0" err="1"/>
              <a:t>tiền</a:t>
            </a:r>
            <a:r>
              <a:rPr lang="en-US" sz="5000" b="1" dirty="0"/>
              <a:t> </a:t>
            </a:r>
            <a:r>
              <a:rPr lang="en-US" sz="5000" b="1" dirty="0" err="1"/>
              <a:t>kết</a:t>
            </a:r>
            <a:r>
              <a:rPr lang="en-US" sz="5000" b="1" dirty="0"/>
              <a:t> </a:t>
            </a:r>
            <a:r>
              <a:rPr lang="en-US" sz="5000" b="1" dirty="0" err="1"/>
              <a:t>lấy</a:t>
            </a:r>
            <a:r>
              <a:rPr lang="en-US" sz="5000" b="1" dirty="0"/>
              <a:t> </a:t>
            </a:r>
            <a:r>
              <a:rPr lang="en-US" sz="5000" b="1" dirty="0" err="1"/>
              <a:t>bạn</a:t>
            </a:r>
            <a:r>
              <a:rPr lang="en-US" sz="5000" b="1" dirty="0"/>
              <a:t> </a:t>
            </a:r>
            <a:r>
              <a:rPr lang="en-US" sz="5000" b="1" dirty="0" err="1"/>
              <a:t>hiền</a:t>
            </a:r>
            <a:r>
              <a:rPr lang="en-US" sz="5000" b="1" dirty="0"/>
              <a:t> </a:t>
            </a:r>
            <a:r>
              <a:rPr lang="en-US" sz="5000" b="1" dirty="0" err="1"/>
              <a:t>mua</a:t>
            </a:r>
            <a:r>
              <a:rPr lang="en-US" sz="5000" b="1" dirty="0"/>
              <a:t> </a:t>
            </a:r>
            <a:r>
              <a:rPr lang="en-US" sz="5000" b="1" dirty="0" err="1"/>
              <a:t>liền</a:t>
            </a:r>
            <a:r>
              <a:rPr lang="en-US" sz="5000" b="1" dirty="0"/>
              <a:t> </a:t>
            </a:r>
            <a:r>
              <a:rPr lang="en-US" sz="5000" b="1" dirty="0" err="1"/>
              <a:t>triều</a:t>
            </a:r>
            <a:r>
              <a:rPr lang="en-US" sz="5000" b="1" dirty="0"/>
              <a:t> </a:t>
            </a:r>
            <a:r>
              <a:rPr lang="en-US" sz="5000" b="1" dirty="0" err="1"/>
              <a:t>thiên</a:t>
            </a:r>
            <a:r>
              <a:rPr lang="en-US" sz="5000" b="1" dirty="0"/>
              <a:t>. </a:t>
            </a:r>
            <a:r>
              <a:rPr lang="en-US" sz="5000" b="1" dirty="0" err="1"/>
              <a:t>Phòng</a:t>
            </a:r>
            <a:r>
              <a:rPr lang="en-US" sz="5000" b="1" dirty="0"/>
              <a:t> </a:t>
            </a:r>
            <a:r>
              <a:rPr lang="en-US" sz="5000" b="1" dirty="0" err="1"/>
              <a:t>lúc</a:t>
            </a:r>
            <a:r>
              <a:rPr lang="en-US" sz="5000" b="1" dirty="0"/>
              <a:t> </a:t>
            </a:r>
            <a:r>
              <a:rPr lang="en-US" sz="5000" b="1" dirty="0" err="1"/>
              <a:t>không</a:t>
            </a:r>
            <a:r>
              <a:rPr lang="en-US" sz="5000" b="1" dirty="0"/>
              <a:t> </a:t>
            </a:r>
            <a:r>
              <a:rPr lang="en-US" sz="5000" b="1" dirty="0" err="1"/>
              <a:t>tiền</a:t>
            </a:r>
            <a:r>
              <a:rPr lang="en-US" sz="5000" b="1" dirty="0"/>
              <a:t> </a:t>
            </a:r>
            <a:r>
              <a:rPr lang="en-US" sz="5000" b="1" dirty="0" err="1"/>
              <a:t>ai</a:t>
            </a:r>
            <a:r>
              <a:rPr lang="en-US" sz="5000" b="1" dirty="0"/>
              <a:t> </a:t>
            </a:r>
            <a:r>
              <a:rPr lang="en-US" sz="5000" b="1" dirty="0" err="1"/>
              <a:t>đời</a:t>
            </a:r>
            <a:r>
              <a:rPr lang="en-US" sz="5000" b="1" dirty="0"/>
              <a:t> </a:t>
            </a:r>
            <a:r>
              <a:rPr lang="en-US" sz="5000" b="1" dirty="0" err="1"/>
              <a:t>thánh</a:t>
            </a:r>
            <a:r>
              <a:rPr lang="en-US" sz="5000" b="1" dirty="0"/>
              <a:t> </a:t>
            </a:r>
            <a:r>
              <a:rPr lang="en-US" sz="5000" b="1" dirty="0" err="1"/>
              <a:t>thiện</a:t>
            </a:r>
            <a:r>
              <a:rPr lang="en-US" sz="5000" b="1" dirty="0"/>
              <a:t> </a:t>
            </a:r>
            <a:r>
              <a:rPr lang="en-US" sz="5000" b="1" dirty="0" err="1"/>
              <a:t>đón</a:t>
            </a:r>
            <a:r>
              <a:rPr lang="en-US" sz="5000" b="1" dirty="0"/>
              <a:t> </a:t>
            </a:r>
            <a:r>
              <a:rPr lang="en-US" sz="5000" b="1" dirty="0" err="1"/>
              <a:t>rước</a:t>
            </a:r>
            <a:r>
              <a:rPr lang="en-US" sz="5000" b="1" dirty="0"/>
              <a:t> </a:t>
            </a:r>
            <a:r>
              <a:rPr lang="en-US" sz="5000" b="1" dirty="0" err="1"/>
              <a:t>ngay</a:t>
            </a:r>
            <a:r>
              <a:rPr lang="en-US" sz="5000" b="1" dirty="0"/>
              <a:t> </a:t>
            </a:r>
            <a:r>
              <a:rPr lang="en-US" sz="5000" b="1" dirty="0" err="1"/>
              <a:t>liền</a:t>
            </a:r>
            <a:r>
              <a:rPr lang="en-US" sz="5000" b="1" dirty="0"/>
              <a:t>.</a:t>
            </a:r>
            <a:endParaRPr lang="vi-VN" sz="50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68950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50982" y="450761"/>
            <a:ext cx="11343035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66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/>
              <a:t>Không</a:t>
            </a:r>
            <a:r>
              <a:rPr lang="en-US" sz="5400" b="1" dirty="0"/>
              <a:t> </a:t>
            </a:r>
            <a:r>
              <a:rPr lang="en-US" sz="5400" b="1" dirty="0" err="1"/>
              <a:t>gia</a:t>
            </a:r>
            <a:r>
              <a:rPr lang="en-US" sz="5400" b="1" dirty="0"/>
              <a:t> </a:t>
            </a:r>
            <a:r>
              <a:rPr lang="en-US" sz="5400" b="1" dirty="0" err="1"/>
              <a:t>nhân</a:t>
            </a:r>
            <a:r>
              <a:rPr lang="en-US" sz="5400" b="1" dirty="0"/>
              <a:t> </a:t>
            </a:r>
            <a:r>
              <a:rPr lang="en-US" sz="5400" b="1" dirty="0" err="1"/>
              <a:t>nào</a:t>
            </a:r>
            <a:r>
              <a:rPr lang="en-US" sz="5400" b="1" dirty="0"/>
              <a:t> </a:t>
            </a:r>
            <a:r>
              <a:rPr lang="en-US" sz="5400" b="1" dirty="0" err="1"/>
              <a:t>được</a:t>
            </a:r>
            <a:r>
              <a:rPr lang="en-US" sz="5400" b="1" dirty="0"/>
              <a:t> </a:t>
            </a:r>
            <a:r>
              <a:rPr lang="en-US" sz="5400" b="1" dirty="0" err="1"/>
              <a:t>làm</a:t>
            </a:r>
            <a:r>
              <a:rPr lang="en-US" sz="5400" b="1" dirty="0"/>
              <a:t> </a:t>
            </a:r>
            <a:r>
              <a:rPr lang="en-US" sz="5400" b="1" dirty="0" err="1"/>
              <a:t>tôi</a:t>
            </a:r>
            <a:r>
              <a:rPr lang="en-US" sz="5400" b="1" dirty="0"/>
              <a:t> </a:t>
            </a:r>
            <a:r>
              <a:rPr lang="en-US" sz="5400" b="1" dirty="0" err="1"/>
              <a:t>hai</a:t>
            </a:r>
            <a:r>
              <a:rPr lang="en-US" sz="5400" b="1" dirty="0"/>
              <a:t> </a:t>
            </a:r>
            <a:r>
              <a:rPr lang="en-US" sz="5400" b="1" dirty="0" err="1"/>
              <a:t>chủ</a:t>
            </a:r>
            <a:r>
              <a:rPr lang="en-US" sz="5400" b="1" dirty="0"/>
              <a:t>, </a:t>
            </a:r>
            <a:r>
              <a:rPr lang="en-US" sz="5400" b="1" dirty="0" err="1"/>
              <a:t>hoặc</a:t>
            </a:r>
            <a:r>
              <a:rPr lang="en-US" sz="5400" b="1" dirty="0"/>
              <a:t> </a:t>
            </a:r>
            <a:r>
              <a:rPr lang="en-US" sz="5400" b="1" dirty="0" err="1"/>
              <a:t>ghét</a:t>
            </a:r>
            <a:r>
              <a:rPr lang="en-US" sz="5400" b="1" dirty="0"/>
              <a:t> </a:t>
            </a:r>
            <a:r>
              <a:rPr lang="en-US" sz="5400" b="1" dirty="0" err="1"/>
              <a:t>chủ</a:t>
            </a:r>
            <a:r>
              <a:rPr lang="en-US" sz="5400" b="1" dirty="0"/>
              <a:t> </a:t>
            </a:r>
            <a:r>
              <a:rPr lang="en-US" sz="5400" b="1" dirty="0" err="1"/>
              <a:t>này</a:t>
            </a:r>
            <a:r>
              <a:rPr lang="en-US" sz="5400" b="1" dirty="0"/>
              <a:t> </a:t>
            </a:r>
            <a:r>
              <a:rPr lang="en-US" sz="5400" b="1" dirty="0" err="1"/>
              <a:t>để</a:t>
            </a:r>
            <a:r>
              <a:rPr lang="en-US" sz="5400" b="1" dirty="0"/>
              <a:t> </a:t>
            </a:r>
            <a:r>
              <a:rPr lang="en-US" sz="5400" b="1" dirty="0" err="1"/>
              <a:t>lòng</a:t>
            </a:r>
            <a:r>
              <a:rPr lang="en-US" sz="5400" b="1" dirty="0"/>
              <a:t> </a:t>
            </a:r>
            <a:r>
              <a:rPr lang="en-US" sz="5400" b="1" dirty="0" err="1"/>
              <a:t>yêu</a:t>
            </a:r>
            <a:r>
              <a:rPr lang="en-US" sz="5400" b="1" dirty="0"/>
              <a:t> </a:t>
            </a:r>
            <a:r>
              <a:rPr lang="en-US" sz="5400" b="1" dirty="0" err="1"/>
              <a:t>mến</a:t>
            </a:r>
            <a:r>
              <a:rPr lang="en-US" sz="5400" b="1" dirty="0"/>
              <a:t> </a:t>
            </a:r>
            <a:r>
              <a:rPr lang="en-US" sz="5400" b="1" dirty="0" err="1"/>
              <a:t>người</a:t>
            </a:r>
            <a:r>
              <a:rPr lang="en-US" sz="5400" b="1" dirty="0"/>
              <a:t> </a:t>
            </a:r>
            <a:r>
              <a:rPr lang="en-US" sz="5400" b="1" dirty="0" err="1"/>
              <a:t>kia</a:t>
            </a:r>
            <a:r>
              <a:rPr lang="en-US" sz="5400" b="1" dirty="0"/>
              <a:t> (</a:t>
            </a:r>
            <a:r>
              <a:rPr lang="en-US" sz="5400" b="1" dirty="0" err="1"/>
              <a:t>mến</a:t>
            </a:r>
            <a:r>
              <a:rPr lang="en-US" sz="5400" b="1" dirty="0"/>
              <a:t> </a:t>
            </a:r>
            <a:r>
              <a:rPr lang="en-US" sz="5400" b="1" dirty="0" err="1"/>
              <a:t>người</a:t>
            </a:r>
            <a:r>
              <a:rPr lang="en-US" sz="5400" b="1" dirty="0"/>
              <a:t> </a:t>
            </a:r>
            <a:r>
              <a:rPr lang="en-US" sz="5400" b="1" dirty="0" err="1"/>
              <a:t>kia</a:t>
            </a:r>
            <a:r>
              <a:rPr lang="en-US" sz="5400" b="1" dirty="0"/>
              <a:t>). </a:t>
            </a:r>
            <a:r>
              <a:rPr lang="en-US" sz="5400" b="1" dirty="0" err="1"/>
              <a:t>Anh</a:t>
            </a:r>
            <a:r>
              <a:rPr lang="en-US" sz="5400" b="1" dirty="0"/>
              <a:t> </a:t>
            </a:r>
            <a:r>
              <a:rPr lang="en-US" sz="5400" b="1" dirty="0" err="1"/>
              <a:t>em</a:t>
            </a:r>
            <a:r>
              <a:rPr lang="en-US" sz="5400" b="1" dirty="0"/>
              <a:t> </a:t>
            </a:r>
            <a:r>
              <a:rPr lang="en-US" sz="5400" b="1" dirty="0" err="1"/>
              <a:t>không</a:t>
            </a:r>
            <a:r>
              <a:rPr lang="en-US" sz="5400" b="1" dirty="0"/>
              <a:t> </a:t>
            </a:r>
            <a:r>
              <a:rPr lang="en-US" sz="5400" b="1" dirty="0" err="1"/>
              <a:t>thể</a:t>
            </a:r>
            <a:r>
              <a:rPr lang="en-US" sz="5400" b="1" dirty="0"/>
              <a:t> </a:t>
            </a:r>
            <a:r>
              <a:rPr lang="en-US" sz="5400" b="1" dirty="0" err="1"/>
              <a:t>vừa</a:t>
            </a:r>
            <a:r>
              <a:rPr lang="en-US" sz="5400" b="1" dirty="0"/>
              <a:t> </a:t>
            </a:r>
            <a:r>
              <a:rPr lang="en-US" sz="5400" b="1" dirty="0" err="1"/>
              <a:t>làm</a:t>
            </a:r>
            <a:r>
              <a:rPr lang="en-US" sz="5400" b="1" dirty="0"/>
              <a:t> </a:t>
            </a:r>
            <a:r>
              <a:rPr lang="en-US" sz="5400" b="1" dirty="0" err="1"/>
              <a:t>tôi</a:t>
            </a:r>
            <a:r>
              <a:rPr lang="en-US" sz="5400" b="1" dirty="0"/>
              <a:t> </a:t>
            </a:r>
            <a:r>
              <a:rPr lang="en-US" sz="5400" b="1" dirty="0" err="1"/>
              <a:t>tiền</a:t>
            </a:r>
            <a:r>
              <a:rPr lang="en-US" sz="5400" b="1" dirty="0"/>
              <a:t> </a:t>
            </a:r>
            <a:r>
              <a:rPr lang="en-US" sz="5400" b="1" dirty="0" err="1"/>
              <a:t>với</a:t>
            </a:r>
            <a:r>
              <a:rPr lang="en-US" sz="5400" b="1" dirty="0"/>
              <a:t> </a:t>
            </a:r>
            <a:r>
              <a:rPr lang="en-US" sz="5400" b="1" dirty="0" err="1"/>
              <a:t>của</a:t>
            </a:r>
            <a:r>
              <a:rPr lang="en-US" sz="5400" b="1" dirty="0"/>
              <a:t>, </a:t>
            </a:r>
            <a:r>
              <a:rPr lang="en-US" sz="5400" b="1" dirty="0" err="1"/>
              <a:t>lại</a:t>
            </a:r>
            <a:r>
              <a:rPr lang="en-US" sz="5400" b="1" dirty="0"/>
              <a:t> </a:t>
            </a:r>
            <a:r>
              <a:rPr lang="en-US" sz="5400" b="1" dirty="0" err="1"/>
              <a:t>cũng</a:t>
            </a:r>
            <a:r>
              <a:rPr lang="en-US" sz="5400" b="1" dirty="0"/>
              <a:t> </a:t>
            </a:r>
            <a:r>
              <a:rPr lang="en-US" sz="5400" b="1" dirty="0" err="1"/>
              <a:t>tôn</a:t>
            </a:r>
            <a:r>
              <a:rPr lang="en-US" sz="5400" b="1" dirty="0"/>
              <a:t> </a:t>
            </a:r>
            <a:r>
              <a:rPr lang="en-US" sz="5400" b="1" dirty="0" err="1"/>
              <a:t>thờ</a:t>
            </a:r>
            <a:r>
              <a:rPr lang="en-US" sz="5400" b="1" dirty="0"/>
              <a:t> </a:t>
            </a:r>
            <a:r>
              <a:rPr lang="en-US" sz="5400" b="1" dirty="0" err="1"/>
              <a:t>và</a:t>
            </a:r>
            <a:r>
              <a:rPr lang="en-US" sz="5400" b="1" dirty="0"/>
              <a:t> </a:t>
            </a:r>
            <a:r>
              <a:rPr lang="en-US" sz="5400" b="1" dirty="0" err="1"/>
              <a:t>yêu</a:t>
            </a:r>
            <a:r>
              <a:rPr lang="en-US" sz="5400" b="1" dirty="0"/>
              <a:t> </a:t>
            </a:r>
            <a:r>
              <a:rPr lang="en-US" sz="5400" b="1" dirty="0" err="1"/>
              <a:t>mến</a:t>
            </a:r>
            <a:r>
              <a:rPr lang="en-US" sz="5400" b="1" dirty="0"/>
              <a:t> </a:t>
            </a:r>
            <a:r>
              <a:rPr lang="en-US" sz="5400" b="1" dirty="0" err="1"/>
              <a:t>Chúa</a:t>
            </a:r>
            <a:r>
              <a:rPr lang="en-US" sz="5400" b="1" dirty="0"/>
              <a:t> </a:t>
            </a:r>
            <a:r>
              <a:rPr lang="en-US" sz="5400" b="1" dirty="0" err="1"/>
              <a:t>Trời</a:t>
            </a:r>
            <a:r>
              <a:rPr lang="en-US" sz="5400" b="1" dirty="0"/>
              <a:t> (</a:t>
            </a:r>
            <a:r>
              <a:rPr lang="en-US" sz="5400" b="1" dirty="0" err="1"/>
              <a:t>mến</a:t>
            </a:r>
            <a:r>
              <a:rPr lang="en-US" sz="5400" b="1" dirty="0"/>
              <a:t> </a:t>
            </a:r>
            <a:r>
              <a:rPr lang="en-US" sz="5400" b="1" dirty="0" err="1"/>
              <a:t>Chúa</a:t>
            </a:r>
            <a:r>
              <a:rPr lang="en-US" sz="5400" b="1" dirty="0"/>
              <a:t> </a:t>
            </a:r>
            <a:r>
              <a:rPr lang="en-US" sz="5400" b="1" dirty="0" err="1"/>
              <a:t>Trời</a:t>
            </a:r>
            <a:r>
              <a:rPr lang="en-US" sz="5400" b="1" dirty="0"/>
              <a:t>).</a:t>
            </a:r>
            <a:endParaRPr lang="vi-VN" sz="54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65622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50982" y="128790"/>
            <a:ext cx="11330156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vi-VN" sz="6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66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/>
              <a:t>Người</a:t>
            </a:r>
            <a:r>
              <a:rPr lang="en-US" sz="5000" b="1" dirty="0"/>
              <a:t> </a:t>
            </a:r>
            <a:r>
              <a:rPr lang="en-US" sz="5000" b="1" dirty="0" err="1"/>
              <a:t>nào</a:t>
            </a:r>
            <a:r>
              <a:rPr lang="en-US" sz="5000" b="1" dirty="0"/>
              <a:t> </a:t>
            </a:r>
            <a:r>
              <a:rPr lang="en-US" sz="5000" b="1" dirty="0" err="1"/>
              <a:t>hiền</a:t>
            </a:r>
            <a:r>
              <a:rPr lang="en-US" sz="5000" b="1" dirty="0"/>
              <a:t> </a:t>
            </a:r>
            <a:r>
              <a:rPr lang="en-US" sz="5000" b="1" dirty="0" err="1"/>
              <a:t>lương</a:t>
            </a:r>
            <a:r>
              <a:rPr lang="en-US" sz="5000" b="1" dirty="0"/>
              <a:t> </a:t>
            </a:r>
            <a:r>
              <a:rPr lang="en-US" sz="5000" b="1" dirty="0" err="1"/>
              <a:t>trung</a:t>
            </a:r>
            <a:r>
              <a:rPr lang="en-US" sz="5000" b="1" dirty="0"/>
              <a:t> </a:t>
            </a:r>
            <a:r>
              <a:rPr lang="en-US" sz="5000" b="1" dirty="0" err="1"/>
              <a:t>tín</a:t>
            </a:r>
            <a:r>
              <a:rPr lang="en-US" sz="5000" b="1" dirty="0"/>
              <a:t> </a:t>
            </a:r>
            <a:r>
              <a:rPr lang="en-US" sz="5000" b="1" dirty="0" err="1"/>
              <a:t>chuyện</a:t>
            </a:r>
            <a:r>
              <a:rPr lang="en-US" sz="5000" b="1" dirty="0"/>
              <a:t> </a:t>
            </a:r>
            <a:r>
              <a:rPr lang="en-US" sz="5000" b="1" dirty="0" err="1"/>
              <a:t>thường</a:t>
            </a:r>
            <a:r>
              <a:rPr lang="en-US" sz="5000" b="1" dirty="0"/>
              <a:t> </a:t>
            </a:r>
            <a:r>
              <a:rPr lang="en-US" sz="5000" b="1" dirty="0" err="1"/>
              <a:t>việc</a:t>
            </a:r>
            <a:r>
              <a:rPr lang="en-US" sz="5000" b="1" dirty="0"/>
              <a:t> </a:t>
            </a:r>
            <a:r>
              <a:rPr lang="en-US" sz="5000" b="1" dirty="0" err="1"/>
              <a:t>trọng</a:t>
            </a:r>
            <a:r>
              <a:rPr lang="en-US" sz="5000" b="1" dirty="0"/>
              <a:t> </a:t>
            </a:r>
            <a:r>
              <a:rPr lang="en-US" sz="5000" b="1" dirty="0" err="1"/>
              <a:t>giữ</a:t>
            </a:r>
            <a:r>
              <a:rPr lang="en-US" sz="5000" b="1" dirty="0"/>
              <a:t> </a:t>
            </a:r>
            <a:r>
              <a:rPr lang="en-US" sz="5000" b="1" dirty="0" err="1"/>
              <a:t>lời</a:t>
            </a:r>
            <a:r>
              <a:rPr lang="en-US" sz="5000" b="1" dirty="0"/>
              <a:t>. </a:t>
            </a:r>
            <a:r>
              <a:rPr lang="en-US" sz="5000" b="1" dirty="0" err="1"/>
              <a:t>Nhưng</a:t>
            </a:r>
            <a:r>
              <a:rPr lang="en-US" sz="5000" b="1" dirty="0"/>
              <a:t> </a:t>
            </a:r>
            <a:r>
              <a:rPr lang="en-US" sz="5000" b="1" dirty="0" err="1"/>
              <a:t>ai</a:t>
            </a:r>
            <a:r>
              <a:rPr lang="en-US" sz="5000" b="1" dirty="0"/>
              <a:t> </a:t>
            </a:r>
            <a:r>
              <a:rPr lang="en-US" sz="5000" b="1" dirty="0" err="1"/>
              <a:t>nuốt</a:t>
            </a:r>
            <a:r>
              <a:rPr lang="en-US" sz="5000" b="1" dirty="0"/>
              <a:t> </a:t>
            </a:r>
            <a:r>
              <a:rPr lang="en-US" sz="5000" b="1" dirty="0" err="1"/>
              <a:t>lời</a:t>
            </a:r>
            <a:r>
              <a:rPr lang="en-US" sz="5000" b="1" dirty="0"/>
              <a:t> </a:t>
            </a:r>
            <a:r>
              <a:rPr lang="en-US" sz="5000" b="1" dirty="0" err="1"/>
              <a:t>những</a:t>
            </a:r>
            <a:r>
              <a:rPr lang="en-US" sz="5000" b="1" dirty="0"/>
              <a:t> </a:t>
            </a:r>
            <a:r>
              <a:rPr lang="en-US" sz="5000" b="1" dirty="0" err="1"/>
              <a:t>chuyện</a:t>
            </a:r>
            <a:r>
              <a:rPr lang="en-US" sz="5000" b="1" dirty="0"/>
              <a:t> </a:t>
            </a:r>
            <a:r>
              <a:rPr lang="en-US" sz="5000" b="1" dirty="0" err="1"/>
              <a:t>nhỏ</a:t>
            </a:r>
            <a:r>
              <a:rPr lang="en-US" sz="5000" b="1" dirty="0"/>
              <a:t> </a:t>
            </a:r>
            <a:r>
              <a:rPr lang="en-US" sz="5000" b="1" dirty="0" err="1"/>
              <a:t>vơi</a:t>
            </a:r>
            <a:r>
              <a:rPr lang="en-US" sz="5000" b="1" dirty="0"/>
              <a:t> </a:t>
            </a:r>
            <a:r>
              <a:rPr lang="en-US" sz="5000" b="1" dirty="0" err="1"/>
              <a:t>chuyện</a:t>
            </a:r>
            <a:r>
              <a:rPr lang="en-US" sz="5000" b="1" dirty="0"/>
              <a:t> to </a:t>
            </a:r>
            <a:r>
              <a:rPr lang="en-US" sz="5000" b="1" dirty="0" err="1"/>
              <a:t>dễ</a:t>
            </a:r>
            <a:r>
              <a:rPr lang="en-US" sz="5000" b="1" dirty="0"/>
              <a:t> </a:t>
            </a:r>
            <a:r>
              <a:rPr lang="en-US" sz="5000" b="1" dirty="0" err="1"/>
              <a:t>dời</a:t>
            </a:r>
            <a:r>
              <a:rPr lang="en-US" sz="5000" b="1" dirty="0"/>
              <a:t>. Ai </a:t>
            </a:r>
            <a:r>
              <a:rPr lang="en-US" sz="5000" b="1" dirty="0" err="1"/>
              <a:t>không</a:t>
            </a:r>
            <a:r>
              <a:rPr lang="en-US" sz="5000" b="1" dirty="0"/>
              <a:t> </a:t>
            </a:r>
            <a:r>
              <a:rPr lang="en-US" sz="5000" b="1" dirty="0" err="1"/>
              <a:t>tín</a:t>
            </a:r>
            <a:r>
              <a:rPr lang="en-US" sz="5000" b="1" dirty="0"/>
              <a:t> </a:t>
            </a:r>
            <a:r>
              <a:rPr lang="en-US" sz="5000" b="1" dirty="0" err="1"/>
              <a:t>thành</a:t>
            </a:r>
            <a:r>
              <a:rPr lang="en-US" sz="5000" b="1" dirty="0"/>
              <a:t> </a:t>
            </a:r>
            <a:r>
              <a:rPr lang="en-US" sz="5000" b="1" dirty="0" err="1"/>
              <a:t>đối</a:t>
            </a:r>
            <a:r>
              <a:rPr lang="en-US" sz="5000" b="1" dirty="0"/>
              <a:t> </a:t>
            </a:r>
            <a:r>
              <a:rPr lang="en-US" sz="5000" b="1" dirty="0" err="1"/>
              <a:t>với</a:t>
            </a:r>
            <a:r>
              <a:rPr lang="en-US" sz="5000" b="1" dirty="0"/>
              <a:t> </a:t>
            </a:r>
            <a:r>
              <a:rPr lang="en-US" sz="5000" b="1" dirty="0" err="1"/>
              <a:t>chuyện</a:t>
            </a:r>
            <a:r>
              <a:rPr lang="en-US" sz="5000" b="1" dirty="0"/>
              <a:t> </a:t>
            </a:r>
            <a:r>
              <a:rPr lang="en-US" sz="5000" b="1" dirty="0" err="1"/>
              <a:t>đời</a:t>
            </a:r>
            <a:r>
              <a:rPr lang="en-US" sz="5000" b="1" dirty="0"/>
              <a:t> </a:t>
            </a:r>
            <a:r>
              <a:rPr lang="en-US" sz="5000" b="1" dirty="0" err="1"/>
              <a:t>đâu</a:t>
            </a:r>
            <a:r>
              <a:rPr lang="en-US" sz="5000" b="1" dirty="0"/>
              <a:t> </a:t>
            </a:r>
            <a:r>
              <a:rPr lang="en-US" sz="5000" b="1" dirty="0" err="1"/>
              <a:t>còn</a:t>
            </a:r>
            <a:r>
              <a:rPr lang="en-US" sz="5000" b="1" dirty="0"/>
              <a:t> </a:t>
            </a:r>
            <a:r>
              <a:rPr lang="en-US" sz="5000" b="1" dirty="0" err="1"/>
              <a:t>lòng</a:t>
            </a:r>
            <a:r>
              <a:rPr lang="en-US" sz="5000" b="1" dirty="0"/>
              <a:t> </a:t>
            </a:r>
            <a:r>
              <a:rPr lang="en-US" sz="5000" b="1" dirty="0" err="1"/>
              <a:t>thanh</a:t>
            </a:r>
            <a:r>
              <a:rPr lang="en-US" sz="5000" b="1" dirty="0"/>
              <a:t>. </a:t>
            </a:r>
            <a:r>
              <a:rPr lang="en-US" sz="5000" b="1" dirty="0" err="1"/>
              <a:t>Nên</a:t>
            </a:r>
            <a:r>
              <a:rPr lang="en-US" sz="5000" b="1" dirty="0"/>
              <a:t> </a:t>
            </a:r>
            <a:r>
              <a:rPr lang="en-US" sz="5000" b="1" dirty="0" err="1"/>
              <a:t>khó</a:t>
            </a:r>
            <a:r>
              <a:rPr lang="en-US" sz="5000" b="1" dirty="0"/>
              <a:t> </a:t>
            </a:r>
            <a:r>
              <a:rPr lang="en-US" sz="5000" b="1" dirty="0" err="1"/>
              <a:t>trao</a:t>
            </a:r>
            <a:r>
              <a:rPr lang="en-US" sz="5000" b="1" dirty="0"/>
              <a:t> </a:t>
            </a:r>
            <a:r>
              <a:rPr lang="en-US" sz="5000" b="1" dirty="0" err="1"/>
              <a:t>dành</a:t>
            </a:r>
            <a:r>
              <a:rPr lang="en-US" sz="5000" b="1" dirty="0"/>
              <a:t> </a:t>
            </a:r>
            <a:r>
              <a:rPr lang="en-US" sz="5000" b="1" dirty="0" err="1"/>
              <a:t>những</a:t>
            </a:r>
            <a:r>
              <a:rPr lang="en-US" sz="5000" b="1" dirty="0"/>
              <a:t> </a:t>
            </a:r>
            <a:r>
              <a:rPr lang="en-US" sz="5000" b="1" dirty="0" err="1"/>
              <a:t>điều</a:t>
            </a:r>
            <a:r>
              <a:rPr lang="en-US" sz="5000" b="1" dirty="0"/>
              <a:t> </a:t>
            </a:r>
            <a:r>
              <a:rPr lang="en-US" sz="5000" b="1" dirty="0" err="1"/>
              <a:t>quý</a:t>
            </a:r>
            <a:r>
              <a:rPr lang="en-US" sz="5000" b="1" dirty="0"/>
              <a:t> </a:t>
            </a:r>
            <a:r>
              <a:rPr lang="en-US" sz="5000" b="1" dirty="0" err="1"/>
              <a:t>thật</a:t>
            </a:r>
            <a:r>
              <a:rPr lang="en-US" sz="5000" b="1" dirty="0"/>
              <a:t> </a:t>
            </a:r>
            <a:r>
              <a:rPr lang="en-US" sz="5000" b="1" dirty="0" err="1"/>
              <a:t>lỡ</a:t>
            </a:r>
            <a:r>
              <a:rPr lang="en-US" sz="5000" b="1" dirty="0"/>
              <a:t> </a:t>
            </a:r>
            <a:r>
              <a:rPr lang="en-US" sz="5000" b="1" dirty="0" err="1"/>
              <a:t>mất</a:t>
            </a:r>
            <a:r>
              <a:rPr lang="en-US" sz="5000" b="1" dirty="0"/>
              <a:t> </a:t>
            </a:r>
            <a:r>
              <a:rPr lang="en-US" sz="5000" b="1" dirty="0" err="1"/>
              <a:t>sao</a:t>
            </a:r>
            <a:r>
              <a:rPr lang="en-US" sz="5000" b="1" dirty="0"/>
              <a:t> </a:t>
            </a:r>
            <a:r>
              <a:rPr lang="en-US" sz="5000" b="1" dirty="0" err="1"/>
              <a:t>đành</a:t>
            </a:r>
            <a:r>
              <a:rPr lang="en-US" sz="5000" b="1" dirty="0"/>
              <a:t>.</a:t>
            </a:r>
            <a:endParaRPr lang="vi-VN" sz="50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82310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50982" y="450761"/>
            <a:ext cx="11343035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66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/>
              <a:t>Không</a:t>
            </a:r>
            <a:r>
              <a:rPr lang="en-US" sz="5400" b="1" dirty="0"/>
              <a:t> </a:t>
            </a:r>
            <a:r>
              <a:rPr lang="en-US" sz="5400" b="1" dirty="0" err="1"/>
              <a:t>gia</a:t>
            </a:r>
            <a:r>
              <a:rPr lang="en-US" sz="5400" b="1" dirty="0"/>
              <a:t> </a:t>
            </a:r>
            <a:r>
              <a:rPr lang="en-US" sz="5400" b="1" dirty="0" err="1"/>
              <a:t>nhân</a:t>
            </a:r>
            <a:r>
              <a:rPr lang="en-US" sz="5400" b="1" dirty="0"/>
              <a:t> </a:t>
            </a:r>
            <a:r>
              <a:rPr lang="en-US" sz="5400" b="1" dirty="0" err="1"/>
              <a:t>nào</a:t>
            </a:r>
            <a:r>
              <a:rPr lang="en-US" sz="5400" b="1" dirty="0"/>
              <a:t> </a:t>
            </a:r>
            <a:r>
              <a:rPr lang="en-US" sz="5400" b="1" dirty="0" err="1"/>
              <a:t>được</a:t>
            </a:r>
            <a:r>
              <a:rPr lang="en-US" sz="5400" b="1" dirty="0"/>
              <a:t> </a:t>
            </a:r>
            <a:r>
              <a:rPr lang="en-US" sz="5400" b="1" dirty="0" err="1"/>
              <a:t>làm</a:t>
            </a:r>
            <a:r>
              <a:rPr lang="en-US" sz="5400" b="1" dirty="0"/>
              <a:t> </a:t>
            </a:r>
            <a:r>
              <a:rPr lang="en-US" sz="5400" b="1" dirty="0" err="1"/>
              <a:t>tôi</a:t>
            </a:r>
            <a:r>
              <a:rPr lang="en-US" sz="5400" b="1" dirty="0"/>
              <a:t> </a:t>
            </a:r>
            <a:r>
              <a:rPr lang="en-US" sz="5400" b="1" dirty="0" err="1"/>
              <a:t>hai</a:t>
            </a:r>
            <a:r>
              <a:rPr lang="en-US" sz="5400" b="1" dirty="0"/>
              <a:t> </a:t>
            </a:r>
            <a:r>
              <a:rPr lang="en-US" sz="5400" b="1" dirty="0" err="1"/>
              <a:t>chủ</a:t>
            </a:r>
            <a:r>
              <a:rPr lang="en-US" sz="5400" b="1" dirty="0"/>
              <a:t>, </a:t>
            </a:r>
            <a:r>
              <a:rPr lang="en-US" sz="5400" b="1" dirty="0" err="1"/>
              <a:t>hoặc</a:t>
            </a:r>
            <a:r>
              <a:rPr lang="en-US" sz="5400" b="1" dirty="0"/>
              <a:t> </a:t>
            </a:r>
            <a:r>
              <a:rPr lang="en-US" sz="5400" b="1" dirty="0" err="1"/>
              <a:t>ghét</a:t>
            </a:r>
            <a:r>
              <a:rPr lang="en-US" sz="5400" b="1" dirty="0"/>
              <a:t> </a:t>
            </a:r>
            <a:r>
              <a:rPr lang="en-US" sz="5400" b="1" dirty="0" err="1"/>
              <a:t>chủ</a:t>
            </a:r>
            <a:r>
              <a:rPr lang="en-US" sz="5400" b="1" dirty="0"/>
              <a:t> </a:t>
            </a:r>
            <a:r>
              <a:rPr lang="en-US" sz="5400" b="1" dirty="0" err="1"/>
              <a:t>này</a:t>
            </a:r>
            <a:r>
              <a:rPr lang="en-US" sz="5400" b="1" dirty="0"/>
              <a:t> </a:t>
            </a:r>
            <a:r>
              <a:rPr lang="en-US" sz="5400" b="1" dirty="0" err="1"/>
              <a:t>để</a:t>
            </a:r>
            <a:r>
              <a:rPr lang="en-US" sz="5400" b="1" dirty="0"/>
              <a:t> </a:t>
            </a:r>
            <a:r>
              <a:rPr lang="en-US" sz="5400" b="1" dirty="0" err="1"/>
              <a:t>lòng</a:t>
            </a:r>
            <a:r>
              <a:rPr lang="en-US" sz="5400" b="1" dirty="0"/>
              <a:t> </a:t>
            </a:r>
            <a:r>
              <a:rPr lang="en-US" sz="5400" b="1" dirty="0" err="1"/>
              <a:t>yêu</a:t>
            </a:r>
            <a:r>
              <a:rPr lang="en-US" sz="5400" b="1" dirty="0"/>
              <a:t> </a:t>
            </a:r>
            <a:r>
              <a:rPr lang="en-US" sz="5400" b="1" dirty="0" err="1"/>
              <a:t>mến</a:t>
            </a:r>
            <a:r>
              <a:rPr lang="en-US" sz="5400" b="1" dirty="0"/>
              <a:t> </a:t>
            </a:r>
            <a:r>
              <a:rPr lang="en-US" sz="5400" b="1" dirty="0" err="1"/>
              <a:t>người</a:t>
            </a:r>
            <a:r>
              <a:rPr lang="en-US" sz="5400" b="1" dirty="0"/>
              <a:t> </a:t>
            </a:r>
            <a:r>
              <a:rPr lang="en-US" sz="5400" b="1" dirty="0" err="1"/>
              <a:t>kia</a:t>
            </a:r>
            <a:r>
              <a:rPr lang="en-US" sz="5400" b="1" dirty="0"/>
              <a:t> (</a:t>
            </a:r>
            <a:r>
              <a:rPr lang="en-US" sz="5400" b="1" dirty="0" err="1"/>
              <a:t>mến</a:t>
            </a:r>
            <a:r>
              <a:rPr lang="en-US" sz="5400" b="1" dirty="0"/>
              <a:t> </a:t>
            </a:r>
            <a:r>
              <a:rPr lang="en-US" sz="5400" b="1" dirty="0" err="1"/>
              <a:t>người</a:t>
            </a:r>
            <a:r>
              <a:rPr lang="en-US" sz="5400" b="1" dirty="0"/>
              <a:t> </a:t>
            </a:r>
            <a:r>
              <a:rPr lang="en-US" sz="5400" b="1" dirty="0" err="1"/>
              <a:t>kia</a:t>
            </a:r>
            <a:r>
              <a:rPr lang="en-US" sz="5400" b="1" dirty="0"/>
              <a:t>). </a:t>
            </a:r>
            <a:r>
              <a:rPr lang="en-US" sz="5400" b="1" dirty="0" err="1"/>
              <a:t>Anh</a:t>
            </a:r>
            <a:r>
              <a:rPr lang="en-US" sz="5400" b="1" dirty="0"/>
              <a:t> </a:t>
            </a:r>
            <a:r>
              <a:rPr lang="en-US" sz="5400" b="1" dirty="0" err="1"/>
              <a:t>em</a:t>
            </a:r>
            <a:r>
              <a:rPr lang="en-US" sz="5400" b="1" dirty="0"/>
              <a:t> </a:t>
            </a:r>
            <a:r>
              <a:rPr lang="en-US" sz="5400" b="1" dirty="0" err="1"/>
              <a:t>không</a:t>
            </a:r>
            <a:r>
              <a:rPr lang="en-US" sz="5400" b="1" dirty="0"/>
              <a:t> </a:t>
            </a:r>
            <a:r>
              <a:rPr lang="en-US" sz="5400" b="1" dirty="0" err="1"/>
              <a:t>thể</a:t>
            </a:r>
            <a:r>
              <a:rPr lang="en-US" sz="5400" b="1" dirty="0"/>
              <a:t> </a:t>
            </a:r>
            <a:r>
              <a:rPr lang="en-US" sz="5400" b="1" dirty="0" err="1"/>
              <a:t>vừa</a:t>
            </a:r>
            <a:r>
              <a:rPr lang="en-US" sz="5400" b="1" dirty="0"/>
              <a:t> </a:t>
            </a:r>
            <a:r>
              <a:rPr lang="en-US" sz="5400" b="1" dirty="0" err="1"/>
              <a:t>làm</a:t>
            </a:r>
            <a:r>
              <a:rPr lang="en-US" sz="5400" b="1" dirty="0"/>
              <a:t> </a:t>
            </a:r>
            <a:r>
              <a:rPr lang="en-US" sz="5400" b="1" dirty="0" err="1"/>
              <a:t>tôi</a:t>
            </a:r>
            <a:r>
              <a:rPr lang="en-US" sz="5400" b="1" dirty="0"/>
              <a:t> </a:t>
            </a:r>
            <a:r>
              <a:rPr lang="en-US" sz="5400" b="1" dirty="0" err="1"/>
              <a:t>tiền</a:t>
            </a:r>
            <a:r>
              <a:rPr lang="en-US" sz="5400" b="1" dirty="0"/>
              <a:t> </a:t>
            </a:r>
            <a:r>
              <a:rPr lang="en-US" sz="5400" b="1" dirty="0" err="1"/>
              <a:t>với</a:t>
            </a:r>
            <a:r>
              <a:rPr lang="en-US" sz="5400" b="1" dirty="0"/>
              <a:t> </a:t>
            </a:r>
            <a:r>
              <a:rPr lang="en-US" sz="5400" b="1" dirty="0" err="1"/>
              <a:t>của</a:t>
            </a:r>
            <a:r>
              <a:rPr lang="en-US" sz="5400" b="1" dirty="0"/>
              <a:t>, </a:t>
            </a:r>
            <a:r>
              <a:rPr lang="en-US" sz="5400" b="1" dirty="0" err="1"/>
              <a:t>lại</a:t>
            </a:r>
            <a:r>
              <a:rPr lang="en-US" sz="5400" b="1" dirty="0"/>
              <a:t> </a:t>
            </a:r>
            <a:r>
              <a:rPr lang="en-US" sz="5400" b="1" dirty="0" err="1"/>
              <a:t>cũng</a:t>
            </a:r>
            <a:r>
              <a:rPr lang="en-US" sz="5400" b="1" dirty="0"/>
              <a:t> </a:t>
            </a:r>
            <a:r>
              <a:rPr lang="en-US" sz="5400" b="1" dirty="0" err="1"/>
              <a:t>tôn</a:t>
            </a:r>
            <a:r>
              <a:rPr lang="en-US" sz="5400" b="1" dirty="0"/>
              <a:t> </a:t>
            </a:r>
            <a:r>
              <a:rPr lang="en-US" sz="5400" b="1" dirty="0" err="1"/>
              <a:t>thờ</a:t>
            </a:r>
            <a:r>
              <a:rPr lang="en-US" sz="5400" b="1" dirty="0"/>
              <a:t> </a:t>
            </a:r>
            <a:r>
              <a:rPr lang="en-US" sz="5400" b="1" dirty="0" err="1"/>
              <a:t>và</a:t>
            </a:r>
            <a:r>
              <a:rPr lang="en-US" sz="5400" b="1" dirty="0"/>
              <a:t> </a:t>
            </a:r>
            <a:r>
              <a:rPr lang="en-US" sz="5400" b="1" dirty="0" err="1"/>
              <a:t>yêu</a:t>
            </a:r>
            <a:r>
              <a:rPr lang="en-US" sz="5400" b="1" dirty="0"/>
              <a:t> </a:t>
            </a:r>
            <a:r>
              <a:rPr lang="en-US" sz="5400" b="1" dirty="0" err="1"/>
              <a:t>mến</a:t>
            </a:r>
            <a:r>
              <a:rPr lang="en-US" sz="5400" b="1" dirty="0"/>
              <a:t> </a:t>
            </a:r>
            <a:r>
              <a:rPr lang="en-US" sz="5400" b="1" dirty="0" err="1"/>
              <a:t>Chúa</a:t>
            </a:r>
            <a:r>
              <a:rPr lang="en-US" sz="5400" b="1" dirty="0"/>
              <a:t> </a:t>
            </a:r>
            <a:r>
              <a:rPr lang="en-US" sz="5400" b="1" dirty="0" err="1"/>
              <a:t>Trời</a:t>
            </a:r>
            <a:r>
              <a:rPr lang="en-US" sz="5400" b="1" dirty="0"/>
              <a:t> (</a:t>
            </a:r>
            <a:r>
              <a:rPr lang="en-US" sz="5400" b="1" dirty="0" err="1"/>
              <a:t>mến</a:t>
            </a:r>
            <a:r>
              <a:rPr lang="en-US" sz="5400" b="1" dirty="0"/>
              <a:t> </a:t>
            </a:r>
            <a:r>
              <a:rPr lang="en-US" sz="5400" b="1" dirty="0" err="1"/>
              <a:t>Chúa</a:t>
            </a:r>
            <a:r>
              <a:rPr lang="en-US" sz="5400" b="1" dirty="0"/>
              <a:t> </a:t>
            </a:r>
            <a:r>
              <a:rPr lang="en-US" sz="5400" b="1" dirty="0" err="1"/>
              <a:t>Trời</a:t>
            </a:r>
            <a:r>
              <a:rPr lang="en-US" sz="5400" b="1" dirty="0"/>
              <a:t>).</a:t>
            </a:r>
            <a:endParaRPr lang="vi-VN" sz="54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889841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160</TotalTime>
  <Words>326</Words>
  <Application>Microsoft Office PowerPoint</Application>
  <PresentationFormat>Widescreen</PresentationFormat>
  <Paragraphs>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Garamond</vt:lpstr>
      <vt:lpstr>Savon</vt:lpstr>
      <vt:lpstr> MỘT NGƯỜI QUẢN GIA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Dâng hài nhi</dc:title>
  <dc:creator>Admin</dc:creator>
  <cp:lastModifiedBy>DINH GIA</cp:lastModifiedBy>
  <cp:revision>20</cp:revision>
  <dcterms:created xsi:type="dcterms:W3CDTF">2024-12-05T03:14:57Z</dcterms:created>
  <dcterms:modified xsi:type="dcterms:W3CDTF">2025-08-14T13:18:35Z</dcterms:modified>
</cp:coreProperties>
</file>