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</p:sldMasterIdLst>
  <p:notesMasterIdLst>
    <p:notesMasterId r:id="rId68"/>
  </p:notesMasterIdLst>
  <p:sldIdLst>
    <p:sldId id="256" r:id="rId11"/>
    <p:sldId id="1029" r:id="rId12"/>
    <p:sldId id="705" r:id="rId13"/>
    <p:sldId id="1068" r:id="rId14"/>
    <p:sldId id="1038" r:id="rId15"/>
    <p:sldId id="864" r:id="rId16"/>
    <p:sldId id="779" r:id="rId17"/>
    <p:sldId id="1081" r:id="rId18"/>
    <p:sldId id="1048" r:id="rId19"/>
    <p:sldId id="1082" r:id="rId20"/>
    <p:sldId id="1083" r:id="rId21"/>
    <p:sldId id="780" r:id="rId22"/>
    <p:sldId id="884" r:id="rId23"/>
    <p:sldId id="887" r:id="rId24"/>
    <p:sldId id="1066" r:id="rId25"/>
    <p:sldId id="888" r:id="rId26"/>
    <p:sldId id="800" r:id="rId27"/>
    <p:sldId id="814" r:id="rId28"/>
    <p:sldId id="819" r:id="rId29"/>
    <p:sldId id="820" r:id="rId30"/>
    <p:sldId id="1069" r:id="rId31"/>
    <p:sldId id="1053" r:id="rId32"/>
    <p:sldId id="1054" r:id="rId33"/>
    <p:sldId id="853" r:id="rId34"/>
    <p:sldId id="1070" r:id="rId35"/>
    <p:sldId id="1071" r:id="rId36"/>
    <p:sldId id="1072" r:id="rId37"/>
    <p:sldId id="1055" r:id="rId38"/>
    <p:sldId id="1056" r:id="rId39"/>
    <p:sldId id="1057" r:id="rId40"/>
    <p:sldId id="855" r:id="rId41"/>
    <p:sldId id="831" r:id="rId42"/>
    <p:sldId id="856" r:id="rId43"/>
    <p:sldId id="1050" r:id="rId44"/>
    <p:sldId id="805" r:id="rId45"/>
    <p:sldId id="653" r:id="rId46"/>
    <p:sldId id="835" r:id="rId47"/>
    <p:sldId id="837" r:id="rId48"/>
    <p:sldId id="839" r:id="rId49"/>
    <p:sldId id="866" r:id="rId50"/>
    <p:sldId id="858" r:id="rId51"/>
    <p:sldId id="834" r:id="rId52"/>
    <p:sldId id="836" r:id="rId53"/>
    <p:sldId id="865" r:id="rId54"/>
    <p:sldId id="857" r:id="rId55"/>
    <p:sldId id="1044" r:id="rId56"/>
    <p:sldId id="1045" r:id="rId57"/>
    <p:sldId id="1046" r:id="rId58"/>
    <p:sldId id="1047" r:id="rId59"/>
    <p:sldId id="1073" r:id="rId60"/>
    <p:sldId id="1074" r:id="rId61"/>
    <p:sldId id="1075" r:id="rId62"/>
    <p:sldId id="1076" r:id="rId63"/>
    <p:sldId id="817" r:id="rId64"/>
    <p:sldId id="818" r:id="rId65"/>
    <p:sldId id="843" r:id="rId66"/>
    <p:sldId id="679" r:id="rId67"/>
  </p:sldIdLst>
  <p:sldSz cx="9144000" cy="6858000" type="screen4x3"/>
  <p:notesSz cx="6735763" cy="9866313"/>
  <p:embeddedFontLs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  <p:bold r:id="rId73"/>
    </p:embeddedFont>
    <p:embeddedFont>
      <p:font typeface="Dosis SemiBold" pitchFamily="2" charset="0"/>
      <p:regular r:id="rId74"/>
      <p:bold r:id="rId75"/>
    </p:embeddedFont>
    <p:embeddedFont>
      <p:font typeface="KG Primary Penmanship" panose="02000506000000020003" pitchFamily="2" charset="0"/>
      <p:regular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E8E8"/>
    <a:srgbClr val="E13B82"/>
    <a:srgbClr val="424D7B"/>
    <a:srgbClr val="00ACA4"/>
    <a:srgbClr val="565F88"/>
    <a:srgbClr val="E84234"/>
    <a:srgbClr val="F26553"/>
    <a:srgbClr val="FEF1E3"/>
    <a:srgbClr val="00ADA4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4620" autoAdjust="0"/>
  </p:normalViewPr>
  <p:slideViewPr>
    <p:cSldViewPr snapToGrid="0">
      <p:cViewPr varScale="1">
        <p:scale>
          <a:sx n="62" d="100"/>
          <a:sy n="62" d="100"/>
        </p:scale>
        <p:origin x="870" y="60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font" Target="fonts/font6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82" Type="http://schemas.microsoft.com/office/2016/11/relationships/changesInfo" Target="changesInfos/changesInfo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font" Target="fonts/font4.fntdata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font" Target="fonts/font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6D4CC5C9-5CCA-44B8-8324-5C05C2737781}"/>
    <pc:docChg chg="undo custSel addSld modSld sldOrd">
      <pc:chgData name="LAMIAE BEZZAZ" userId="f9bc3cc0-8e1c-4944-afa8-b4b36bbf20e1" providerId="ADAL" clId="{6D4CC5C9-5CCA-44B8-8324-5C05C2737781}" dt="2025-12-12T17:17:43.945" v="801" actId="14100"/>
      <pc:docMkLst>
        <pc:docMk/>
      </pc:docMkLst>
      <pc:sldChg chg="modSp">
        <pc:chgData name="LAMIAE BEZZAZ" userId="f9bc3cc0-8e1c-4944-afa8-b4b36bbf20e1" providerId="ADAL" clId="{6D4CC5C9-5CCA-44B8-8324-5C05C2737781}" dt="2025-12-12T16:55:08.359" v="484" actId="20577"/>
        <pc:sldMkLst>
          <pc:docMk/>
          <pc:sldMk cId="3703491735" sldId="653"/>
        </pc:sldMkLst>
        <pc:spChg chg="mod">
          <ac:chgData name="LAMIAE BEZZAZ" userId="f9bc3cc0-8e1c-4944-afa8-b4b36bbf20e1" providerId="ADAL" clId="{6D4CC5C9-5CCA-44B8-8324-5C05C2737781}" dt="2025-12-12T16:55:08.359" v="484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modSp">
        <pc:chgData name="LAMIAE BEZZAZ" userId="f9bc3cc0-8e1c-4944-afa8-b4b36bbf20e1" providerId="ADAL" clId="{6D4CC5C9-5CCA-44B8-8324-5C05C2737781}" dt="2025-12-12T16:24:47.469" v="199" actId="20577"/>
        <pc:sldMkLst>
          <pc:docMk/>
          <pc:sldMk cId="4253363032" sldId="800"/>
        </pc:sldMkLst>
        <pc:spChg chg="mod">
          <ac:chgData name="LAMIAE BEZZAZ" userId="f9bc3cc0-8e1c-4944-afa8-b4b36bbf20e1" providerId="ADAL" clId="{6D4CC5C9-5CCA-44B8-8324-5C05C2737781}" dt="2025-12-12T16:23:54.265" v="191" actId="20577"/>
          <ac:spMkLst>
            <pc:docMk/>
            <pc:sldMk cId="4253363032" sldId="800"/>
            <ac:spMk id="13" creationId="{1AAB39AE-C88C-2050-B1F8-20189324A922}"/>
          </ac:spMkLst>
        </pc:spChg>
        <pc:spChg chg="mod">
          <ac:chgData name="LAMIAE BEZZAZ" userId="f9bc3cc0-8e1c-4944-afa8-b4b36bbf20e1" providerId="ADAL" clId="{6D4CC5C9-5CCA-44B8-8324-5C05C2737781}" dt="2025-12-12T16:24:29.713" v="194" actId="20577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6D4CC5C9-5CCA-44B8-8324-5C05C2737781}" dt="2025-12-12T16:24:47.469" v="199" actId="20577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6D4CC5C9-5CCA-44B8-8324-5C05C2737781}" dt="2025-12-12T16:54:38.515" v="480" actId="20577"/>
        <pc:sldMkLst>
          <pc:docMk/>
          <pc:sldMk cId="2112265781" sldId="805"/>
        </pc:sldMkLst>
        <pc:spChg chg="mod">
          <ac:chgData name="LAMIAE BEZZAZ" userId="f9bc3cc0-8e1c-4944-afa8-b4b36bbf20e1" providerId="ADAL" clId="{6D4CC5C9-5CCA-44B8-8324-5C05C2737781}" dt="2025-12-12T16:53:47.983" v="474" actId="20577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LAMIAE BEZZAZ" userId="f9bc3cc0-8e1c-4944-afa8-b4b36bbf20e1" providerId="ADAL" clId="{6D4CC5C9-5CCA-44B8-8324-5C05C2737781}" dt="2025-12-12T16:54:38.515" v="480" actId="20577"/>
          <ac:spMkLst>
            <pc:docMk/>
            <pc:sldMk cId="2112265781" sldId="805"/>
            <ac:spMk id="11" creationId="{798278C3-473A-7110-313B-F546DD4BFE12}"/>
          </ac:spMkLst>
        </pc:spChg>
        <pc:spChg chg="mod">
          <ac:chgData name="LAMIAE BEZZAZ" userId="f9bc3cc0-8e1c-4944-afa8-b4b36bbf20e1" providerId="ADAL" clId="{6D4CC5C9-5CCA-44B8-8324-5C05C2737781}" dt="2025-12-12T16:54:10.520" v="477" actId="20577"/>
          <ac:spMkLst>
            <pc:docMk/>
            <pc:sldMk cId="2112265781" sldId="805"/>
            <ac:spMk id="20" creationId="{B8CB6B97-D5A6-06D1-AA2B-60F3D0BA4542}"/>
          </ac:spMkLst>
        </pc:spChg>
      </pc:sldChg>
      <pc:sldChg chg="modSp">
        <pc:chgData name="LAMIAE BEZZAZ" userId="f9bc3cc0-8e1c-4944-afa8-b4b36bbf20e1" providerId="ADAL" clId="{6D4CC5C9-5CCA-44B8-8324-5C05C2737781}" dt="2025-12-12T16:25:07.199" v="202" actId="5793"/>
        <pc:sldMkLst>
          <pc:docMk/>
          <pc:sldMk cId="4013234726" sldId="814"/>
        </pc:sldMkLst>
        <pc:spChg chg="mod">
          <ac:chgData name="LAMIAE BEZZAZ" userId="f9bc3cc0-8e1c-4944-afa8-b4b36bbf20e1" providerId="ADAL" clId="{6D4CC5C9-5CCA-44B8-8324-5C05C2737781}" dt="2025-12-12T16:25:07.199" v="202" actId="5793"/>
          <ac:spMkLst>
            <pc:docMk/>
            <pc:sldMk cId="4013234726" sldId="814"/>
            <ac:spMk id="2" creationId="{B84B0CC2-B73A-ED67-AA84-FA67AF3FDF7B}"/>
          </ac:spMkLst>
        </pc:spChg>
      </pc:sldChg>
      <pc:sldChg chg="addSp delSp modSp">
        <pc:chgData name="LAMIAE BEZZAZ" userId="f9bc3cc0-8e1c-4944-afa8-b4b36bbf20e1" providerId="ADAL" clId="{6D4CC5C9-5CCA-44B8-8324-5C05C2737781}" dt="2025-12-12T17:12:13.991" v="750" actId="20577"/>
        <pc:sldMkLst>
          <pc:docMk/>
          <pc:sldMk cId="3079896629" sldId="817"/>
        </pc:sldMkLst>
        <pc:spChg chg="mod">
          <ac:chgData name="LAMIAE BEZZAZ" userId="f9bc3cc0-8e1c-4944-afa8-b4b36bbf20e1" providerId="ADAL" clId="{6D4CC5C9-5CCA-44B8-8324-5C05C2737781}" dt="2025-12-12T17:12:13.991" v="750" actId="20577"/>
          <ac:spMkLst>
            <pc:docMk/>
            <pc:sldMk cId="3079896629" sldId="817"/>
            <ac:spMk id="4" creationId="{E6384F8A-E656-6861-497C-5F80E75BA727}"/>
          </ac:spMkLst>
        </pc:spChg>
        <pc:picChg chg="del">
          <ac:chgData name="LAMIAE BEZZAZ" userId="f9bc3cc0-8e1c-4944-afa8-b4b36bbf20e1" providerId="ADAL" clId="{6D4CC5C9-5CCA-44B8-8324-5C05C2737781}" dt="2025-12-12T17:11:16.199" v="744" actId="478"/>
          <ac:picMkLst>
            <pc:docMk/>
            <pc:sldMk cId="3079896629" sldId="817"/>
            <ac:picMk id="2" creationId="{7EDEEFD9-2A97-4D31-A09B-7497AB84C23A}"/>
          </ac:picMkLst>
        </pc:picChg>
        <pc:picChg chg="add mod">
          <ac:chgData name="LAMIAE BEZZAZ" userId="f9bc3cc0-8e1c-4944-afa8-b4b36bbf20e1" providerId="ADAL" clId="{6D4CC5C9-5CCA-44B8-8324-5C05C2737781}" dt="2025-12-12T17:11:50.347" v="748" actId="1076"/>
          <ac:picMkLst>
            <pc:docMk/>
            <pc:sldMk cId="3079896629" sldId="817"/>
            <ac:picMk id="3" creationId="{00F56E3D-26C5-4C5A-917D-36B61941D737}"/>
          </ac:picMkLst>
        </pc:picChg>
      </pc:sldChg>
      <pc:sldChg chg="addSp delSp modSp">
        <pc:chgData name="LAMIAE BEZZAZ" userId="f9bc3cc0-8e1c-4944-afa8-b4b36bbf20e1" providerId="ADAL" clId="{6D4CC5C9-5CCA-44B8-8324-5C05C2737781}" dt="2025-12-12T17:13:17.015" v="757" actId="14100"/>
        <pc:sldMkLst>
          <pc:docMk/>
          <pc:sldMk cId="4137136973" sldId="818"/>
        </pc:sldMkLst>
        <pc:picChg chg="del">
          <ac:chgData name="LAMIAE BEZZAZ" userId="f9bc3cc0-8e1c-4944-afa8-b4b36bbf20e1" providerId="ADAL" clId="{6D4CC5C9-5CCA-44B8-8324-5C05C2737781}" dt="2025-12-12T17:12:29.456" v="751" actId="478"/>
          <ac:picMkLst>
            <pc:docMk/>
            <pc:sldMk cId="4137136973" sldId="818"/>
            <ac:picMk id="3" creationId="{6E666BCB-D12A-49D0-93CA-C5C1954EECB2}"/>
          </ac:picMkLst>
        </pc:picChg>
        <pc:picChg chg="add mod ord">
          <ac:chgData name="LAMIAE BEZZAZ" userId="f9bc3cc0-8e1c-4944-afa8-b4b36bbf20e1" providerId="ADAL" clId="{6D4CC5C9-5CCA-44B8-8324-5C05C2737781}" dt="2025-12-12T17:13:17.015" v="757" actId="14100"/>
          <ac:picMkLst>
            <pc:docMk/>
            <pc:sldMk cId="4137136973" sldId="818"/>
            <ac:picMk id="5" creationId="{1F0623E8-23E4-48F9-A40F-2E42B9D511BC}"/>
          </ac:picMkLst>
        </pc:picChg>
      </pc:sldChg>
      <pc:sldChg chg="modSp">
        <pc:chgData name="LAMIAE BEZZAZ" userId="f9bc3cc0-8e1c-4944-afa8-b4b36bbf20e1" providerId="ADAL" clId="{6D4CC5C9-5CCA-44B8-8324-5C05C2737781}" dt="2025-12-12T16:25:36.793" v="208" actId="20577"/>
        <pc:sldMkLst>
          <pc:docMk/>
          <pc:sldMk cId="4208072124" sldId="820"/>
        </pc:sldMkLst>
        <pc:spChg chg="mod">
          <ac:chgData name="LAMIAE BEZZAZ" userId="f9bc3cc0-8e1c-4944-afa8-b4b36bbf20e1" providerId="ADAL" clId="{6D4CC5C9-5CCA-44B8-8324-5C05C2737781}" dt="2025-12-12T16:25:26.909" v="204" actId="20577"/>
          <ac:spMkLst>
            <pc:docMk/>
            <pc:sldMk cId="4208072124" sldId="820"/>
            <ac:spMk id="2" creationId="{7DF1B9D4-69C6-0182-69CF-A053C7996D00}"/>
          </ac:spMkLst>
        </pc:spChg>
        <pc:spChg chg="mod">
          <ac:chgData name="LAMIAE BEZZAZ" userId="f9bc3cc0-8e1c-4944-afa8-b4b36bbf20e1" providerId="ADAL" clId="{6D4CC5C9-5CCA-44B8-8324-5C05C2737781}" dt="2025-12-12T16:25:36.793" v="208" actId="20577"/>
          <ac:spMkLst>
            <pc:docMk/>
            <pc:sldMk cId="4208072124" sldId="820"/>
            <ac:spMk id="9" creationId="{49E6B5CA-39CD-6825-2950-4FD13D321A48}"/>
          </ac:spMkLst>
        </pc:spChg>
      </pc:sldChg>
      <pc:sldChg chg="addSp delSp modSp">
        <pc:chgData name="LAMIAE BEZZAZ" userId="f9bc3cc0-8e1c-4944-afa8-b4b36bbf20e1" providerId="ADAL" clId="{6D4CC5C9-5CCA-44B8-8324-5C05C2737781}" dt="2025-12-12T16:47:24.404" v="429" actId="1076"/>
        <pc:sldMkLst>
          <pc:docMk/>
          <pc:sldMk cId="1808541968" sldId="831"/>
        </pc:sldMkLst>
        <pc:spChg chg="mod">
          <ac:chgData name="LAMIAE BEZZAZ" userId="f9bc3cc0-8e1c-4944-afa8-b4b36bbf20e1" providerId="ADAL" clId="{6D4CC5C9-5CCA-44B8-8324-5C05C2737781}" dt="2025-12-12T16:47:24.404" v="429" actId="1076"/>
          <ac:spMkLst>
            <pc:docMk/>
            <pc:sldMk cId="1808541968" sldId="831"/>
            <ac:spMk id="9" creationId="{5986C039-0B11-4A5C-8BD0-389B8E14323F}"/>
          </ac:spMkLst>
        </pc:spChg>
        <pc:picChg chg="del">
          <ac:chgData name="LAMIAE BEZZAZ" userId="f9bc3cc0-8e1c-4944-afa8-b4b36bbf20e1" providerId="ADAL" clId="{6D4CC5C9-5CCA-44B8-8324-5C05C2737781}" dt="2025-12-12T16:46:47.835" v="424" actId="478"/>
          <ac:picMkLst>
            <pc:docMk/>
            <pc:sldMk cId="1808541968" sldId="831"/>
            <ac:picMk id="3" creationId="{6765CD75-87EC-47B8-BA7E-F5B26292C28B}"/>
          </ac:picMkLst>
        </pc:picChg>
        <pc:picChg chg="add ord">
          <ac:chgData name="LAMIAE BEZZAZ" userId="f9bc3cc0-8e1c-4944-afa8-b4b36bbf20e1" providerId="ADAL" clId="{6D4CC5C9-5CCA-44B8-8324-5C05C2737781}" dt="2025-12-12T16:47:01.883" v="426" actId="171"/>
          <ac:picMkLst>
            <pc:docMk/>
            <pc:sldMk cId="1808541968" sldId="831"/>
            <ac:picMk id="8" creationId="{011DC1B7-3A15-404A-A778-A2C1C93BEF7E}"/>
          </ac:picMkLst>
        </pc:picChg>
      </pc:sldChg>
      <pc:sldChg chg="delSp modSp">
        <pc:chgData name="LAMIAE BEZZAZ" userId="f9bc3cc0-8e1c-4944-afa8-b4b36bbf20e1" providerId="ADAL" clId="{6D4CC5C9-5CCA-44B8-8324-5C05C2737781}" dt="2025-12-12T16:58:29.354" v="607" actId="478"/>
        <pc:sldMkLst>
          <pc:docMk/>
          <pc:sldMk cId="514827197" sldId="834"/>
        </pc:sldMkLst>
        <pc:spChg chg="mod">
          <ac:chgData name="LAMIAE BEZZAZ" userId="f9bc3cc0-8e1c-4944-afa8-b4b36bbf20e1" providerId="ADAL" clId="{6D4CC5C9-5CCA-44B8-8324-5C05C2737781}" dt="2025-12-12T16:58:18.693" v="602" actId="20577"/>
          <ac:spMkLst>
            <pc:docMk/>
            <pc:sldMk cId="514827197" sldId="834"/>
            <ac:spMk id="2" creationId="{0F01D034-1273-981C-8924-D2A787834EDA}"/>
          </ac:spMkLst>
        </pc:spChg>
        <pc:spChg chg="mod">
          <ac:chgData name="LAMIAE BEZZAZ" userId="f9bc3cc0-8e1c-4944-afa8-b4b36bbf20e1" providerId="ADAL" clId="{6D4CC5C9-5CCA-44B8-8324-5C05C2737781}" dt="2025-12-12T16:58:26.660" v="606" actId="20577"/>
          <ac:spMkLst>
            <pc:docMk/>
            <pc:sldMk cId="514827197" sldId="834"/>
            <ac:spMk id="9" creationId="{D8D3BA66-4FD5-E593-7AA8-CEC2832BAD18}"/>
          </ac:spMkLst>
        </pc:spChg>
        <pc:picChg chg="del">
          <ac:chgData name="LAMIAE BEZZAZ" userId="f9bc3cc0-8e1c-4944-afa8-b4b36bbf20e1" providerId="ADAL" clId="{6D4CC5C9-5CCA-44B8-8324-5C05C2737781}" dt="2025-12-12T16:58:29.354" v="607" actId="478"/>
          <ac:picMkLst>
            <pc:docMk/>
            <pc:sldMk cId="514827197" sldId="834"/>
            <ac:picMk id="4" creationId="{F1703210-07EA-476B-86E7-C46521CD4581}"/>
          </ac:picMkLst>
        </pc:picChg>
      </pc:sldChg>
      <pc:sldChg chg="delSp modSp">
        <pc:chgData name="LAMIAE BEZZAZ" userId="f9bc3cc0-8e1c-4944-afa8-b4b36bbf20e1" providerId="ADAL" clId="{6D4CC5C9-5CCA-44B8-8324-5C05C2737781}" dt="2025-12-12T16:58:39.890" v="610" actId="478"/>
        <pc:sldMkLst>
          <pc:docMk/>
          <pc:sldMk cId="1895855353" sldId="836"/>
        </pc:sldMkLst>
        <pc:spChg chg="mod">
          <ac:chgData name="LAMIAE BEZZAZ" userId="f9bc3cc0-8e1c-4944-afa8-b4b36bbf20e1" providerId="ADAL" clId="{6D4CC5C9-5CCA-44B8-8324-5C05C2737781}" dt="2025-12-12T16:58:37.453" v="609" actId="20577"/>
          <ac:spMkLst>
            <pc:docMk/>
            <pc:sldMk cId="1895855353" sldId="836"/>
            <ac:spMk id="6" creationId="{0DCFD555-B2D1-3F2B-BED7-C4747C281FBF}"/>
          </ac:spMkLst>
        </pc:spChg>
        <pc:picChg chg="del">
          <ac:chgData name="LAMIAE BEZZAZ" userId="f9bc3cc0-8e1c-4944-afa8-b4b36bbf20e1" providerId="ADAL" clId="{6D4CC5C9-5CCA-44B8-8324-5C05C2737781}" dt="2025-12-12T16:58:39.890" v="610" actId="478"/>
          <ac:picMkLst>
            <pc:docMk/>
            <pc:sldMk cId="1895855353" sldId="836"/>
            <ac:picMk id="5" creationId="{665249D4-2E16-4C68-B236-C1546682C06B}"/>
          </ac:picMkLst>
        </pc:picChg>
      </pc:sldChg>
      <pc:sldChg chg="delSp modSp">
        <pc:chgData name="LAMIAE BEZZAZ" userId="f9bc3cc0-8e1c-4944-afa8-b4b36bbf20e1" providerId="ADAL" clId="{6D4CC5C9-5CCA-44B8-8324-5C05C2737781}" dt="2025-12-12T16:56:06.159" v="516" actId="478"/>
        <pc:sldMkLst>
          <pc:docMk/>
          <pc:sldMk cId="2507409207" sldId="837"/>
        </pc:sldMkLst>
        <pc:spChg chg="mod">
          <ac:chgData name="LAMIAE BEZZAZ" userId="f9bc3cc0-8e1c-4944-afa8-b4b36bbf20e1" providerId="ADAL" clId="{6D4CC5C9-5CCA-44B8-8324-5C05C2737781}" dt="2025-12-12T16:56:03.560" v="515" actId="20577"/>
          <ac:spMkLst>
            <pc:docMk/>
            <pc:sldMk cId="2507409207" sldId="837"/>
            <ac:spMk id="2" creationId="{0F01D034-1273-981C-8924-D2A787834EDA}"/>
          </ac:spMkLst>
        </pc:spChg>
        <pc:spChg chg="mod">
          <ac:chgData name="LAMIAE BEZZAZ" userId="f9bc3cc0-8e1c-4944-afa8-b4b36bbf20e1" providerId="ADAL" clId="{6D4CC5C9-5CCA-44B8-8324-5C05C2737781}" dt="2025-12-12T16:55:47.835" v="495" actId="20577"/>
          <ac:spMkLst>
            <pc:docMk/>
            <pc:sldMk cId="2507409207" sldId="837"/>
            <ac:spMk id="4" creationId="{AB8636BE-A5A5-3D0E-57FA-2BE56F5443B0}"/>
          </ac:spMkLst>
        </pc:spChg>
        <pc:picChg chg="del">
          <ac:chgData name="LAMIAE BEZZAZ" userId="f9bc3cc0-8e1c-4944-afa8-b4b36bbf20e1" providerId="ADAL" clId="{6D4CC5C9-5CCA-44B8-8324-5C05C2737781}" dt="2025-12-12T16:56:06.159" v="516" actId="478"/>
          <ac:picMkLst>
            <pc:docMk/>
            <pc:sldMk cId="2507409207" sldId="837"/>
            <ac:picMk id="5" creationId="{C4A7AE94-F470-41A3-9B62-F633EE002840}"/>
          </ac:picMkLst>
        </pc:picChg>
      </pc:sldChg>
      <pc:sldChg chg="delSp modSp">
        <pc:chgData name="LAMIAE BEZZAZ" userId="f9bc3cc0-8e1c-4944-afa8-b4b36bbf20e1" providerId="ADAL" clId="{6D4CC5C9-5CCA-44B8-8324-5C05C2737781}" dt="2025-12-12T16:56:18.655" v="526" actId="478"/>
        <pc:sldMkLst>
          <pc:docMk/>
          <pc:sldMk cId="2628437180" sldId="839"/>
        </pc:sldMkLst>
        <pc:spChg chg="mod">
          <ac:chgData name="LAMIAE BEZZAZ" userId="f9bc3cc0-8e1c-4944-afa8-b4b36bbf20e1" providerId="ADAL" clId="{6D4CC5C9-5CCA-44B8-8324-5C05C2737781}" dt="2025-12-12T16:56:17.321" v="525" actId="14100"/>
          <ac:spMkLst>
            <pc:docMk/>
            <pc:sldMk cId="2628437180" sldId="839"/>
            <ac:spMk id="7" creationId="{31246C0B-59D3-64CD-9FF1-8E098A92D5AD}"/>
          </ac:spMkLst>
        </pc:spChg>
        <pc:picChg chg="del">
          <ac:chgData name="LAMIAE BEZZAZ" userId="f9bc3cc0-8e1c-4944-afa8-b4b36bbf20e1" providerId="ADAL" clId="{6D4CC5C9-5CCA-44B8-8324-5C05C2737781}" dt="2025-12-12T16:56:18.655" v="526" actId="478"/>
          <ac:picMkLst>
            <pc:docMk/>
            <pc:sldMk cId="2628437180" sldId="839"/>
            <ac:picMk id="5" creationId="{63EB0540-3605-4E07-B90F-632AF08D7D65}"/>
          </ac:picMkLst>
        </pc:picChg>
      </pc:sldChg>
      <pc:sldChg chg="addSp delSp modSp">
        <pc:chgData name="LAMIAE BEZZAZ" userId="f9bc3cc0-8e1c-4944-afa8-b4b36bbf20e1" providerId="ADAL" clId="{6D4CC5C9-5CCA-44B8-8324-5C05C2737781}" dt="2025-12-12T17:17:43.945" v="801" actId="14100"/>
        <pc:sldMkLst>
          <pc:docMk/>
          <pc:sldMk cId="2960233081" sldId="843"/>
        </pc:sldMkLst>
        <pc:spChg chg="add mod">
          <ac:chgData name="LAMIAE BEZZAZ" userId="f9bc3cc0-8e1c-4944-afa8-b4b36bbf20e1" providerId="ADAL" clId="{6D4CC5C9-5CCA-44B8-8324-5C05C2737781}" dt="2025-12-12T17:17:02.721" v="794" actId="164"/>
          <ac:spMkLst>
            <pc:docMk/>
            <pc:sldMk cId="2960233081" sldId="843"/>
            <ac:spMk id="7" creationId="{D0D654EF-B106-4E1A-9A95-52FF667EFCCD}"/>
          </ac:spMkLst>
        </pc:spChg>
        <pc:spChg chg="add mod">
          <ac:chgData name="LAMIAE BEZZAZ" userId="f9bc3cc0-8e1c-4944-afa8-b4b36bbf20e1" providerId="ADAL" clId="{6D4CC5C9-5CCA-44B8-8324-5C05C2737781}" dt="2025-12-12T17:17:43.945" v="801" actId="14100"/>
          <ac:spMkLst>
            <pc:docMk/>
            <pc:sldMk cId="2960233081" sldId="843"/>
            <ac:spMk id="16" creationId="{80E5918D-A188-450D-92F2-E90F882F4DD6}"/>
          </ac:spMkLst>
        </pc:spChg>
        <pc:spChg chg="add mod">
          <ac:chgData name="LAMIAE BEZZAZ" userId="f9bc3cc0-8e1c-4944-afa8-b4b36bbf20e1" providerId="ADAL" clId="{6D4CC5C9-5CCA-44B8-8324-5C05C2737781}" dt="2025-12-12T17:17:23.265" v="799" actId="1076"/>
          <ac:spMkLst>
            <pc:docMk/>
            <pc:sldMk cId="2960233081" sldId="843"/>
            <ac:spMk id="17" creationId="{49A3B0B2-0BC3-4F9A-98DD-DA78AEBCECEA}"/>
          </ac:spMkLst>
        </pc:spChg>
        <pc:grpChg chg="del">
          <ac:chgData name="LAMIAE BEZZAZ" userId="f9bc3cc0-8e1c-4944-afa8-b4b36bbf20e1" providerId="ADAL" clId="{6D4CC5C9-5CCA-44B8-8324-5C05C2737781}" dt="2025-12-12T17:13:21.179" v="758" actId="478"/>
          <ac:grpSpMkLst>
            <pc:docMk/>
            <pc:sldMk cId="2960233081" sldId="843"/>
            <ac:grpSpMk id="6" creationId="{067CD36A-0A8B-48CE-AD94-DB00C6BBE2C7}"/>
          </ac:grpSpMkLst>
        </pc:grpChg>
        <pc:grpChg chg="add mod">
          <ac:chgData name="LAMIAE BEZZAZ" userId="f9bc3cc0-8e1c-4944-afa8-b4b36bbf20e1" providerId="ADAL" clId="{6D4CC5C9-5CCA-44B8-8324-5C05C2737781}" dt="2025-12-12T17:17:15.386" v="798" actId="14100"/>
          <ac:grpSpMkLst>
            <pc:docMk/>
            <pc:sldMk cId="2960233081" sldId="843"/>
            <ac:grpSpMk id="8" creationId="{7A80A812-32EA-4FA7-B80D-5422BFCD6E61}"/>
          </ac:grpSpMkLst>
        </pc:grpChg>
        <pc:picChg chg="add mod modCrop">
          <ac:chgData name="LAMIAE BEZZAZ" userId="f9bc3cc0-8e1c-4944-afa8-b4b36bbf20e1" providerId="ADAL" clId="{6D4CC5C9-5CCA-44B8-8324-5C05C2737781}" dt="2025-12-12T17:17:02.721" v="794" actId="164"/>
          <ac:picMkLst>
            <pc:docMk/>
            <pc:sldMk cId="2960233081" sldId="843"/>
            <ac:picMk id="3" creationId="{0FA130CC-6408-4DFB-B95E-49D2E2951C1F}"/>
          </ac:picMkLst>
        </pc:picChg>
      </pc:sldChg>
      <pc:sldChg chg="modSp">
        <pc:chgData name="LAMIAE BEZZAZ" userId="f9bc3cc0-8e1c-4944-afa8-b4b36bbf20e1" providerId="ADAL" clId="{6D4CC5C9-5CCA-44B8-8324-5C05C2737781}" dt="2025-12-12T16:30:15.302" v="306" actId="1076"/>
        <pc:sldMkLst>
          <pc:docMk/>
          <pc:sldMk cId="1358656269" sldId="853"/>
        </pc:sldMkLst>
        <pc:spChg chg="mod">
          <ac:chgData name="LAMIAE BEZZAZ" userId="f9bc3cc0-8e1c-4944-afa8-b4b36bbf20e1" providerId="ADAL" clId="{6D4CC5C9-5CCA-44B8-8324-5C05C2737781}" dt="2025-12-12T16:27:21.296" v="242" actId="20577"/>
          <ac:spMkLst>
            <pc:docMk/>
            <pc:sldMk cId="1358656269" sldId="853"/>
            <ac:spMk id="4" creationId="{3B48C44F-B560-309D-A07B-59A2CF620B51}"/>
          </ac:spMkLst>
        </pc:spChg>
        <pc:spChg chg="mod">
          <ac:chgData name="LAMIAE BEZZAZ" userId="f9bc3cc0-8e1c-4944-afa8-b4b36bbf20e1" providerId="ADAL" clId="{6D4CC5C9-5CCA-44B8-8324-5C05C2737781}" dt="2025-12-12T16:27:02.710" v="234" actId="20577"/>
          <ac:spMkLst>
            <pc:docMk/>
            <pc:sldMk cId="1358656269" sldId="853"/>
            <ac:spMk id="11" creationId="{A40AC648-E6AE-88C0-92DA-E0174476E566}"/>
          </ac:spMkLst>
        </pc:spChg>
        <pc:spChg chg="mod">
          <ac:chgData name="LAMIAE BEZZAZ" userId="f9bc3cc0-8e1c-4944-afa8-b4b36bbf20e1" providerId="ADAL" clId="{6D4CC5C9-5CCA-44B8-8324-5C05C2737781}" dt="2025-12-12T16:29:45.102" v="300" actId="14100"/>
          <ac:spMkLst>
            <pc:docMk/>
            <pc:sldMk cId="1358656269" sldId="853"/>
            <ac:spMk id="28" creationId="{06E754DF-8FC0-4669-A492-1A5CED4F46D6}"/>
          </ac:spMkLst>
        </pc:spChg>
        <pc:spChg chg="mod">
          <ac:chgData name="LAMIAE BEZZAZ" userId="f9bc3cc0-8e1c-4944-afa8-b4b36bbf20e1" providerId="ADAL" clId="{6D4CC5C9-5CCA-44B8-8324-5C05C2737781}" dt="2025-12-12T16:29:54.552" v="301" actId="1076"/>
          <ac:spMkLst>
            <pc:docMk/>
            <pc:sldMk cId="1358656269" sldId="853"/>
            <ac:spMk id="29" creationId="{79CDACBF-1E62-43F1-8BA7-4BE1CE65A02E}"/>
          </ac:spMkLst>
        </pc:spChg>
        <pc:spChg chg="mod">
          <ac:chgData name="LAMIAE BEZZAZ" userId="f9bc3cc0-8e1c-4944-afa8-b4b36bbf20e1" providerId="ADAL" clId="{6D4CC5C9-5CCA-44B8-8324-5C05C2737781}" dt="2025-12-12T16:29:58.906" v="302" actId="1076"/>
          <ac:spMkLst>
            <pc:docMk/>
            <pc:sldMk cId="1358656269" sldId="853"/>
            <ac:spMk id="30" creationId="{1C50FB64-DD38-4864-A1AF-6D1AF5BE2F45}"/>
          </ac:spMkLst>
        </pc:spChg>
        <pc:spChg chg="mod">
          <ac:chgData name="LAMIAE BEZZAZ" userId="f9bc3cc0-8e1c-4944-afa8-b4b36bbf20e1" providerId="ADAL" clId="{6D4CC5C9-5CCA-44B8-8324-5C05C2737781}" dt="2025-12-12T16:29:45.102" v="300" actId="14100"/>
          <ac:spMkLst>
            <pc:docMk/>
            <pc:sldMk cId="1358656269" sldId="853"/>
            <ac:spMk id="31" creationId="{71031F9C-98A9-48D4-B55B-33F393DC6A5E}"/>
          </ac:spMkLst>
        </pc:spChg>
        <pc:spChg chg="mod">
          <ac:chgData name="LAMIAE BEZZAZ" userId="f9bc3cc0-8e1c-4944-afa8-b4b36bbf20e1" providerId="ADAL" clId="{6D4CC5C9-5CCA-44B8-8324-5C05C2737781}" dt="2025-12-12T16:30:05.519" v="303" actId="1076"/>
          <ac:spMkLst>
            <pc:docMk/>
            <pc:sldMk cId="1358656269" sldId="853"/>
            <ac:spMk id="32" creationId="{63C04B5D-AA3F-400B-8E3E-E86228043A27}"/>
          </ac:spMkLst>
        </pc:spChg>
        <pc:spChg chg="mod">
          <ac:chgData name="LAMIAE BEZZAZ" userId="f9bc3cc0-8e1c-4944-afa8-b4b36bbf20e1" providerId="ADAL" clId="{6D4CC5C9-5CCA-44B8-8324-5C05C2737781}" dt="2025-12-12T16:30:15.302" v="306" actId="1076"/>
          <ac:spMkLst>
            <pc:docMk/>
            <pc:sldMk cId="1358656269" sldId="853"/>
            <ac:spMk id="33" creationId="{C14F5D31-4D41-4540-9E40-74F1CC34273C}"/>
          </ac:spMkLst>
        </pc:spChg>
        <pc:grpChg chg="mod">
          <ac:chgData name="LAMIAE BEZZAZ" userId="f9bc3cc0-8e1c-4944-afa8-b4b36bbf20e1" providerId="ADAL" clId="{6D4CC5C9-5CCA-44B8-8324-5C05C2737781}" dt="2025-12-12T16:30:11.650" v="305" actId="1076"/>
          <ac:grpSpMkLst>
            <pc:docMk/>
            <pc:sldMk cId="1358656269" sldId="853"/>
            <ac:grpSpMk id="27" creationId="{D0B9225E-7C55-4ECF-936C-04B4D2F1100B}"/>
          </ac:grpSpMkLst>
        </pc:grpChg>
      </pc:sldChg>
      <pc:sldChg chg="addSp delSp modSp">
        <pc:chgData name="LAMIAE BEZZAZ" userId="f9bc3cc0-8e1c-4944-afa8-b4b36bbf20e1" providerId="ADAL" clId="{6D4CC5C9-5CCA-44B8-8324-5C05C2737781}" dt="2025-12-12T16:46:35.491" v="423" actId="1076"/>
        <pc:sldMkLst>
          <pc:docMk/>
          <pc:sldMk cId="2252523974" sldId="855"/>
        </pc:sldMkLst>
        <pc:spChg chg="mod">
          <ac:chgData name="LAMIAE BEZZAZ" userId="f9bc3cc0-8e1c-4944-afa8-b4b36bbf20e1" providerId="ADAL" clId="{6D4CC5C9-5CCA-44B8-8324-5C05C2737781}" dt="2025-12-12T16:46:22.872" v="421" actId="20577"/>
          <ac:spMkLst>
            <pc:docMk/>
            <pc:sldMk cId="2252523974" sldId="855"/>
            <ac:spMk id="4" creationId="{5105B5E2-80B9-8071-855C-F77D06404185}"/>
          </ac:spMkLst>
        </pc:spChg>
        <pc:picChg chg="add mod">
          <ac:chgData name="LAMIAE BEZZAZ" userId="f9bc3cc0-8e1c-4944-afa8-b4b36bbf20e1" providerId="ADAL" clId="{6D4CC5C9-5CCA-44B8-8324-5C05C2737781}" dt="2025-12-12T16:46:35.491" v="423" actId="1076"/>
          <ac:picMkLst>
            <pc:docMk/>
            <pc:sldMk cId="2252523974" sldId="855"/>
            <ac:picMk id="2" creationId="{887CF04E-19C5-4795-98BA-2487A379C359}"/>
          </ac:picMkLst>
        </pc:picChg>
        <pc:picChg chg="del">
          <ac:chgData name="LAMIAE BEZZAZ" userId="f9bc3cc0-8e1c-4944-afa8-b4b36bbf20e1" providerId="ADAL" clId="{6D4CC5C9-5CCA-44B8-8324-5C05C2737781}" dt="2025-12-12T16:46:09.629" v="415" actId="478"/>
          <ac:picMkLst>
            <pc:docMk/>
            <pc:sldMk cId="2252523974" sldId="855"/>
            <ac:picMk id="3" creationId="{C3F0BD52-913E-4250-B6BC-619DF3BF903C}"/>
          </ac:picMkLst>
        </pc:picChg>
      </pc:sldChg>
      <pc:sldChg chg="addSp delSp modSp">
        <pc:chgData name="LAMIAE BEZZAZ" userId="f9bc3cc0-8e1c-4944-afa8-b4b36bbf20e1" providerId="ADAL" clId="{6D4CC5C9-5CCA-44B8-8324-5C05C2737781}" dt="2025-12-12T16:48:03.584" v="434" actId="171"/>
        <pc:sldMkLst>
          <pc:docMk/>
          <pc:sldMk cId="799693292" sldId="856"/>
        </pc:sldMkLst>
        <pc:picChg chg="del">
          <ac:chgData name="LAMIAE BEZZAZ" userId="f9bc3cc0-8e1c-4944-afa8-b4b36bbf20e1" providerId="ADAL" clId="{6D4CC5C9-5CCA-44B8-8324-5C05C2737781}" dt="2025-12-12T16:47:44.764" v="430" actId="478"/>
          <ac:picMkLst>
            <pc:docMk/>
            <pc:sldMk cId="799693292" sldId="856"/>
            <ac:picMk id="2" creationId="{B5E4F2A8-3C58-43E3-AC4E-6B5ECC342D63}"/>
          </ac:picMkLst>
        </pc:picChg>
        <pc:picChg chg="add mod ord">
          <ac:chgData name="LAMIAE BEZZAZ" userId="f9bc3cc0-8e1c-4944-afa8-b4b36bbf20e1" providerId="ADAL" clId="{6D4CC5C9-5CCA-44B8-8324-5C05C2737781}" dt="2025-12-12T16:48:03.584" v="434" actId="171"/>
          <ac:picMkLst>
            <pc:docMk/>
            <pc:sldMk cId="799693292" sldId="856"/>
            <ac:picMk id="3" creationId="{1A730371-81DF-48DC-AB4C-4222D8A636AB}"/>
          </ac:picMkLst>
        </pc:picChg>
      </pc:sldChg>
      <pc:sldChg chg="delSp modSp">
        <pc:chgData name="LAMIAE BEZZAZ" userId="f9bc3cc0-8e1c-4944-afa8-b4b36bbf20e1" providerId="ADAL" clId="{6D4CC5C9-5CCA-44B8-8324-5C05C2737781}" dt="2025-12-12T16:58:51.024" v="615" actId="478"/>
        <pc:sldMkLst>
          <pc:docMk/>
          <pc:sldMk cId="2450376204" sldId="857"/>
        </pc:sldMkLst>
        <pc:spChg chg="mod">
          <ac:chgData name="LAMIAE BEZZAZ" userId="f9bc3cc0-8e1c-4944-afa8-b4b36bbf20e1" providerId="ADAL" clId="{6D4CC5C9-5CCA-44B8-8324-5C05C2737781}" dt="2025-12-12T16:58:49.139" v="614" actId="20577"/>
          <ac:spMkLst>
            <pc:docMk/>
            <pc:sldMk cId="2450376204" sldId="857"/>
            <ac:spMk id="6" creationId="{314A359A-AB27-7CBE-D2BF-C01061BF0F96}"/>
          </ac:spMkLst>
        </pc:spChg>
        <pc:picChg chg="del">
          <ac:chgData name="LAMIAE BEZZAZ" userId="f9bc3cc0-8e1c-4944-afa8-b4b36bbf20e1" providerId="ADAL" clId="{6D4CC5C9-5CCA-44B8-8324-5C05C2737781}" dt="2025-12-12T16:58:51.024" v="615" actId="478"/>
          <ac:picMkLst>
            <pc:docMk/>
            <pc:sldMk cId="2450376204" sldId="857"/>
            <ac:picMk id="7" creationId="{6D8E25D5-8869-438D-856E-4A34D9D9AC6F}"/>
          </ac:picMkLst>
        </pc:picChg>
      </pc:sldChg>
      <pc:sldChg chg="delSp modSp">
        <pc:chgData name="LAMIAE BEZZAZ" userId="f9bc3cc0-8e1c-4944-afa8-b4b36bbf20e1" providerId="ADAL" clId="{6D4CC5C9-5CCA-44B8-8324-5C05C2737781}" dt="2025-12-12T16:56:37.707" v="543" actId="478"/>
        <pc:sldMkLst>
          <pc:docMk/>
          <pc:sldMk cId="2836111147" sldId="858"/>
        </pc:sldMkLst>
        <pc:spChg chg="mod">
          <ac:chgData name="LAMIAE BEZZAZ" userId="f9bc3cc0-8e1c-4944-afa8-b4b36bbf20e1" providerId="ADAL" clId="{6D4CC5C9-5CCA-44B8-8324-5C05C2737781}" dt="2025-12-12T16:56:35.392" v="542" actId="20577"/>
          <ac:spMkLst>
            <pc:docMk/>
            <pc:sldMk cId="2836111147" sldId="858"/>
            <ac:spMk id="12" creationId="{7EDF87D9-8BAA-641F-275E-36B46FCA6714}"/>
          </ac:spMkLst>
        </pc:spChg>
        <pc:picChg chg="del">
          <ac:chgData name="LAMIAE BEZZAZ" userId="f9bc3cc0-8e1c-4944-afa8-b4b36bbf20e1" providerId="ADAL" clId="{6D4CC5C9-5CCA-44B8-8324-5C05C2737781}" dt="2025-12-12T16:56:37.707" v="543" actId="478"/>
          <ac:picMkLst>
            <pc:docMk/>
            <pc:sldMk cId="2836111147" sldId="858"/>
            <ac:picMk id="6" creationId="{72DACEC8-51B1-4FA5-8E80-B7F7A5A28748}"/>
          </ac:picMkLst>
        </pc:picChg>
      </pc:sldChg>
      <pc:sldChg chg="delSp modSp">
        <pc:chgData name="LAMIAE BEZZAZ" userId="f9bc3cc0-8e1c-4944-afa8-b4b36bbf20e1" providerId="ADAL" clId="{6D4CC5C9-5CCA-44B8-8324-5C05C2737781}" dt="2025-12-12T16:57:13.014" v="570" actId="478"/>
        <pc:sldMkLst>
          <pc:docMk/>
          <pc:sldMk cId="3635653160" sldId="859"/>
        </pc:sldMkLst>
        <pc:spChg chg="mod">
          <ac:chgData name="LAMIAE BEZZAZ" userId="f9bc3cc0-8e1c-4944-afa8-b4b36bbf20e1" providerId="ADAL" clId="{6D4CC5C9-5CCA-44B8-8324-5C05C2737781}" dt="2025-12-12T16:57:01.420" v="561" actId="20577"/>
          <ac:spMkLst>
            <pc:docMk/>
            <pc:sldMk cId="3635653160" sldId="859"/>
            <ac:spMk id="2" creationId="{9BD99F15-78AA-E035-5FDC-C2A229F4C6E0}"/>
          </ac:spMkLst>
        </pc:spChg>
        <pc:spChg chg="mod">
          <ac:chgData name="LAMIAE BEZZAZ" userId="f9bc3cc0-8e1c-4944-afa8-b4b36bbf20e1" providerId="ADAL" clId="{6D4CC5C9-5CCA-44B8-8324-5C05C2737781}" dt="2025-12-12T16:57:08.405" v="569" actId="20577"/>
          <ac:spMkLst>
            <pc:docMk/>
            <pc:sldMk cId="3635653160" sldId="859"/>
            <ac:spMk id="4" creationId="{644141D2-E022-96DD-8B6B-6AC87C95DF87}"/>
          </ac:spMkLst>
        </pc:spChg>
        <pc:picChg chg="del">
          <ac:chgData name="LAMIAE BEZZAZ" userId="f9bc3cc0-8e1c-4944-afa8-b4b36bbf20e1" providerId="ADAL" clId="{6D4CC5C9-5CCA-44B8-8324-5C05C2737781}" dt="2025-12-12T16:57:13.014" v="570" actId="478"/>
          <ac:picMkLst>
            <pc:docMk/>
            <pc:sldMk cId="3635653160" sldId="859"/>
            <ac:picMk id="5" creationId="{305F84DD-B2BF-4319-9A6D-237CC2B2C06E}"/>
          </ac:picMkLst>
        </pc:picChg>
      </pc:sldChg>
      <pc:sldChg chg="delSp modSp">
        <pc:chgData name="LAMIAE BEZZAZ" userId="f9bc3cc0-8e1c-4944-afa8-b4b36bbf20e1" providerId="ADAL" clId="{6D4CC5C9-5CCA-44B8-8324-5C05C2737781}" dt="2025-12-12T16:57:28.460" v="578" actId="20577"/>
        <pc:sldMkLst>
          <pc:docMk/>
          <pc:sldMk cId="1175452884" sldId="860"/>
        </pc:sldMkLst>
        <pc:spChg chg="mod">
          <ac:chgData name="LAMIAE BEZZAZ" userId="f9bc3cc0-8e1c-4944-afa8-b4b36bbf20e1" providerId="ADAL" clId="{6D4CC5C9-5CCA-44B8-8324-5C05C2737781}" dt="2025-12-12T16:57:28.460" v="578" actId="20577"/>
          <ac:spMkLst>
            <pc:docMk/>
            <pc:sldMk cId="1175452884" sldId="860"/>
            <ac:spMk id="5" creationId="{C810B987-381C-C043-12DD-8055CB8B5847}"/>
          </ac:spMkLst>
        </pc:spChg>
        <pc:picChg chg="del">
          <ac:chgData name="LAMIAE BEZZAZ" userId="f9bc3cc0-8e1c-4944-afa8-b4b36bbf20e1" providerId="ADAL" clId="{6D4CC5C9-5CCA-44B8-8324-5C05C2737781}" dt="2025-12-12T16:57:17.245" v="571" actId="478"/>
          <ac:picMkLst>
            <pc:docMk/>
            <pc:sldMk cId="1175452884" sldId="860"/>
            <ac:picMk id="6" creationId="{8AD5EFB8-D204-440B-9226-D639AA1438BB}"/>
          </ac:picMkLst>
        </pc:picChg>
      </pc:sldChg>
      <pc:sldChg chg="delSp modSp">
        <pc:chgData name="LAMIAE BEZZAZ" userId="f9bc3cc0-8e1c-4944-afa8-b4b36bbf20e1" providerId="ADAL" clId="{6D4CC5C9-5CCA-44B8-8324-5C05C2737781}" dt="2025-12-12T16:57:45.087" v="585" actId="20577"/>
        <pc:sldMkLst>
          <pc:docMk/>
          <pc:sldMk cId="3091624383" sldId="861"/>
        </pc:sldMkLst>
        <pc:spChg chg="mod">
          <ac:chgData name="LAMIAE BEZZAZ" userId="f9bc3cc0-8e1c-4944-afa8-b4b36bbf20e1" providerId="ADAL" clId="{6D4CC5C9-5CCA-44B8-8324-5C05C2737781}" dt="2025-12-12T16:57:45.087" v="585" actId="20577"/>
          <ac:spMkLst>
            <pc:docMk/>
            <pc:sldMk cId="3091624383" sldId="861"/>
            <ac:spMk id="6" creationId="{D5C879F6-E6CB-93AA-1D4E-3E6E14D12F5E}"/>
          </ac:spMkLst>
        </pc:spChg>
        <pc:picChg chg="del">
          <ac:chgData name="LAMIAE BEZZAZ" userId="f9bc3cc0-8e1c-4944-afa8-b4b36bbf20e1" providerId="ADAL" clId="{6D4CC5C9-5CCA-44B8-8324-5C05C2737781}" dt="2025-12-12T16:57:37.951" v="579" actId="478"/>
          <ac:picMkLst>
            <pc:docMk/>
            <pc:sldMk cId="3091624383" sldId="861"/>
            <ac:picMk id="7" creationId="{45DA4E31-CEF6-4118-ACF2-CBA30FACFF37}"/>
          </ac:picMkLst>
        </pc:picChg>
      </pc:sldChg>
      <pc:sldChg chg="addSp delSp modSp">
        <pc:chgData name="LAMIAE BEZZAZ" userId="f9bc3cc0-8e1c-4944-afa8-b4b36bbf20e1" providerId="ADAL" clId="{6D4CC5C9-5CCA-44B8-8324-5C05C2737781}" dt="2025-12-12T16:20:06.019" v="122" actId="5793"/>
        <pc:sldMkLst>
          <pc:docMk/>
          <pc:sldMk cId="1438051561" sldId="864"/>
        </pc:sldMkLst>
        <pc:spChg chg="mod">
          <ac:chgData name="LAMIAE BEZZAZ" userId="f9bc3cc0-8e1c-4944-afa8-b4b36bbf20e1" providerId="ADAL" clId="{6D4CC5C9-5CCA-44B8-8324-5C05C2737781}" dt="2025-12-12T16:18:08.031" v="33" actId="20577"/>
          <ac:spMkLst>
            <pc:docMk/>
            <pc:sldMk cId="1438051561" sldId="864"/>
            <ac:spMk id="17" creationId="{39A7660A-DEEB-2C87-175B-55238BB1DF0E}"/>
          </ac:spMkLst>
        </pc:spChg>
        <pc:spChg chg="add del">
          <ac:chgData name="LAMIAE BEZZAZ" userId="f9bc3cc0-8e1c-4944-afa8-b4b36bbf20e1" providerId="ADAL" clId="{6D4CC5C9-5CCA-44B8-8324-5C05C2737781}" dt="2025-12-12T16:18:51.076" v="39" actId="478"/>
          <ac:spMkLst>
            <pc:docMk/>
            <pc:sldMk cId="1438051561" sldId="864"/>
            <ac:spMk id="18" creationId="{3A741D02-B36F-4D79-9FA4-69971899EA39}"/>
          </ac:spMkLst>
        </pc:spChg>
        <pc:spChg chg="mod">
          <ac:chgData name="LAMIAE BEZZAZ" userId="f9bc3cc0-8e1c-4944-afa8-b4b36bbf20e1" providerId="ADAL" clId="{6D4CC5C9-5CCA-44B8-8324-5C05C2737781}" dt="2025-12-12T16:19:22.404" v="77" actId="20577"/>
          <ac:spMkLst>
            <pc:docMk/>
            <pc:sldMk cId="1438051561" sldId="864"/>
            <ac:spMk id="19" creationId="{892EE380-A38B-92FB-E143-31DDD68E72CC}"/>
          </ac:spMkLst>
        </pc:spChg>
        <pc:spChg chg="mod">
          <ac:chgData name="LAMIAE BEZZAZ" userId="f9bc3cc0-8e1c-4944-afa8-b4b36bbf20e1" providerId="ADAL" clId="{6D4CC5C9-5CCA-44B8-8324-5C05C2737781}" dt="2025-12-12T16:20:06.019" v="122" actId="5793"/>
          <ac:spMkLst>
            <pc:docMk/>
            <pc:sldMk cId="1438051561" sldId="864"/>
            <ac:spMk id="21" creationId="{F94B371D-3E1D-2CD2-1782-B60D9F8EB058}"/>
          </ac:spMkLst>
        </pc:spChg>
        <pc:spChg chg="add del">
          <ac:chgData name="LAMIAE BEZZAZ" userId="f9bc3cc0-8e1c-4944-afa8-b4b36bbf20e1" providerId="ADAL" clId="{6D4CC5C9-5CCA-44B8-8324-5C05C2737781}" dt="2025-12-12T16:19:44.256" v="80"/>
          <ac:spMkLst>
            <pc:docMk/>
            <pc:sldMk cId="1438051561" sldId="864"/>
            <ac:spMk id="23" creationId="{A4BDE220-5403-4D07-A1CD-81E455D187D4}"/>
          </ac:spMkLst>
        </pc:spChg>
      </pc:sldChg>
      <pc:sldChg chg="addSp delSp modSp delAnim">
        <pc:chgData name="LAMIAE BEZZAZ" userId="f9bc3cc0-8e1c-4944-afa8-b4b36bbf20e1" providerId="ADAL" clId="{6D4CC5C9-5CCA-44B8-8324-5C05C2737781}" dt="2025-12-12T16:21:46.192" v="133" actId="478"/>
        <pc:sldMkLst>
          <pc:docMk/>
          <pc:sldMk cId="1924069788" sldId="884"/>
        </pc:sldMkLst>
        <pc:spChg chg="add mod">
          <ac:chgData name="LAMIAE BEZZAZ" userId="f9bc3cc0-8e1c-4944-afa8-b4b36bbf20e1" providerId="ADAL" clId="{6D4CC5C9-5CCA-44B8-8324-5C05C2737781}" dt="2025-12-12T16:21:46.192" v="133" actId="478"/>
          <ac:spMkLst>
            <pc:docMk/>
            <pc:sldMk cId="1924069788" sldId="884"/>
            <ac:spMk id="3" creationId="{DDAA2C2C-5C70-418A-A8BF-0E0ED592C088}"/>
          </ac:spMkLst>
        </pc:spChg>
        <pc:picChg chg="del">
          <ac:chgData name="LAMIAE BEZZAZ" userId="f9bc3cc0-8e1c-4944-afa8-b4b36bbf20e1" providerId="ADAL" clId="{6D4CC5C9-5CCA-44B8-8324-5C05C2737781}" dt="2025-12-12T16:21:46.192" v="133" actId="478"/>
          <ac:picMkLst>
            <pc:docMk/>
            <pc:sldMk cId="1924069788" sldId="884"/>
            <ac:picMk id="6" creationId="{DAACAC5E-052D-4A91-B69E-CFE334AC6787}"/>
          </ac:picMkLst>
        </pc:picChg>
      </pc:sldChg>
      <pc:sldChg chg="modSp">
        <pc:chgData name="LAMIAE BEZZAZ" userId="f9bc3cc0-8e1c-4944-afa8-b4b36bbf20e1" providerId="ADAL" clId="{6D4CC5C9-5CCA-44B8-8324-5C05C2737781}" dt="2025-12-12T16:22:19.997" v="184" actId="20577"/>
        <pc:sldMkLst>
          <pc:docMk/>
          <pc:sldMk cId="3487247809" sldId="887"/>
        </pc:sldMkLst>
        <pc:spChg chg="mod">
          <ac:chgData name="LAMIAE BEZZAZ" userId="f9bc3cc0-8e1c-4944-afa8-b4b36bbf20e1" providerId="ADAL" clId="{6D4CC5C9-5CCA-44B8-8324-5C05C2737781}" dt="2025-12-12T16:22:19.997" v="184" actId="20577"/>
          <ac:spMkLst>
            <pc:docMk/>
            <pc:sldMk cId="3487247809" sldId="887"/>
            <ac:spMk id="12" creationId="{53A16EE4-4C6F-01E8-4800-2D676F5D6D7E}"/>
          </ac:spMkLst>
        </pc:spChg>
      </pc:sldChg>
      <pc:sldChg chg="modSp">
        <pc:chgData name="LAMIAE BEZZAZ" userId="f9bc3cc0-8e1c-4944-afa8-b4b36bbf20e1" providerId="ADAL" clId="{6D4CC5C9-5CCA-44B8-8324-5C05C2737781}" dt="2025-12-12T16:23:09.839" v="189"/>
        <pc:sldMkLst>
          <pc:docMk/>
          <pc:sldMk cId="155599131" sldId="888"/>
        </pc:sldMkLst>
        <pc:spChg chg="mod">
          <ac:chgData name="LAMIAE BEZZAZ" userId="f9bc3cc0-8e1c-4944-afa8-b4b36bbf20e1" providerId="ADAL" clId="{6D4CC5C9-5CCA-44B8-8324-5C05C2737781}" dt="2025-12-12T16:23:04.310" v="188"/>
          <ac:spMkLst>
            <pc:docMk/>
            <pc:sldMk cId="155599131" sldId="888"/>
            <ac:spMk id="3" creationId="{684176B4-A45E-468F-A553-E56143093AFB}"/>
          </ac:spMkLst>
        </pc:spChg>
        <pc:spChg chg="mod">
          <ac:chgData name="LAMIAE BEZZAZ" userId="f9bc3cc0-8e1c-4944-afa8-b4b36bbf20e1" providerId="ADAL" clId="{6D4CC5C9-5CCA-44B8-8324-5C05C2737781}" dt="2025-12-12T16:23:09.839" v="189"/>
          <ac:spMkLst>
            <pc:docMk/>
            <pc:sldMk cId="155599131" sldId="888"/>
            <ac:spMk id="11" creationId="{5092FB28-B074-4016-A096-09346620A126}"/>
          </ac:spMkLst>
        </pc:spChg>
      </pc:sldChg>
      <pc:sldChg chg="addSp delSp modSp">
        <pc:chgData name="LAMIAE BEZZAZ" userId="f9bc3cc0-8e1c-4944-afa8-b4b36bbf20e1" providerId="ADAL" clId="{6D4CC5C9-5CCA-44B8-8324-5C05C2737781}" dt="2025-12-12T16:18:17.073" v="34" actId="14100"/>
        <pc:sldMkLst>
          <pc:docMk/>
          <pc:sldMk cId="1647952956" sldId="1038"/>
        </pc:sldMkLst>
        <pc:spChg chg="ord">
          <ac:chgData name="LAMIAE BEZZAZ" userId="f9bc3cc0-8e1c-4944-afa8-b4b36bbf20e1" providerId="ADAL" clId="{6D4CC5C9-5CCA-44B8-8324-5C05C2737781}" dt="2025-12-12T16:17:14.564" v="28" actId="170"/>
          <ac:spMkLst>
            <pc:docMk/>
            <pc:sldMk cId="1647952956" sldId="1038"/>
            <ac:spMk id="12" creationId="{424CC895-7E10-95C3-6F57-C29149EC7D01}"/>
          </ac:spMkLst>
        </pc:spChg>
        <pc:spChg chg="add del mod">
          <ac:chgData name="LAMIAE BEZZAZ" userId="f9bc3cc0-8e1c-4944-afa8-b4b36bbf20e1" providerId="ADAL" clId="{6D4CC5C9-5CCA-44B8-8324-5C05C2737781}" dt="2025-12-12T16:18:17.073" v="34" actId="14100"/>
          <ac:spMkLst>
            <pc:docMk/>
            <pc:sldMk cId="1647952956" sldId="1038"/>
            <ac:spMk id="13" creationId="{4358E425-9D4F-78BA-8B0D-1FD1E9281E46}"/>
          </ac:spMkLst>
        </pc:spChg>
        <pc:spChg chg="mod">
          <ac:chgData name="LAMIAE BEZZAZ" userId="f9bc3cc0-8e1c-4944-afa8-b4b36bbf20e1" providerId="ADAL" clId="{6D4CC5C9-5CCA-44B8-8324-5C05C2737781}" dt="2025-12-12T16:16:56.172" v="27" actId="14100"/>
          <ac:spMkLst>
            <pc:docMk/>
            <pc:sldMk cId="1647952956" sldId="1038"/>
            <ac:spMk id="15" creationId="{4A0C4F78-66B1-85DB-62FE-AB32821E248D}"/>
          </ac:spMkLst>
        </pc:spChg>
      </pc:sldChg>
      <pc:sldChg chg="delSp modSp">
        <pc:chgData name="LAMIAE BEZZAZ" userId="f9bc3cc0-8e1c-4944-afa8-b4b36bbf20e1" providerId="ADAL" clId="{6D4CC5C9-5CCA-44B8-8324-5C05C2737781}" dt="2025-12-12T16:59:20.519" v="628" actId="20577"/>
        <pc:sldMkLst>
          <pc:docMk/>
          <pc:sldMk cId="1129089004" sldId="1044"/>
        </pc:sldMkLst>
        <pc:spChg chg="mod">
          <ac:chgData name="LAMIAE BEZZAZ" userId="f9bc3cc0-8e1c-4944-afa8-b4b36bbf20e1" providerId="ADAL" clId="{6D4CC5C9-5CCA-44B8-8324-5C05C2737781}" dt="2025-12-12T16:59:20.519" v="628" actId="20577"/>
          <ac:spMkLst>
            <pc:docMk/>
            <pc:sldMk cId="1129089004" sldId="1044"/>
            <ac:spMk id="2" creationId="{0F01D034-1273-981C-8924-D2A787834EDA}"/>
          </ac:spMkLst>
        </pc:spChg>
        <pc:spChg chg="mod">
          <ac:chgData name="LAMIAE BEZZAZ" userId="f9bc3cc0-8e1c-4944-afa8-b4b36bbf20e1" providerId="ADAL" clId="{6D4CC5C9-5CCA-44B8-8324-5C05C2737781}" dt="2025-12-12T16:59:06.428" v="620" actId="20577"/>
          <ac:spMkLst>
            <pc:docMk/>
            <pc:sldMk cId="1129089004" sldId="1044"/>
            <ac:spMk id="9" creationId="{D8D3BA66-4FD5-E593-7AA8-CEC2832BAD18}"/>
          </ac:spMkLst>
        </pc:spChg>
        <pc:picChg chg="del">
          <ac:chgData name="LAMIAE BEZZAZ" userId="f9bc3cc0-8e1c-4944-afa8-b4b36bbf20e1" providerId="ADAL" clId="{6D4CC5C9-5CCA-44B8-8324-5C05C2737781}" dt="2025-12-12T16:58:54.891" v="616" actId="478"/>
          <ac:picMkLst>
            <pc:docMk/>
            <pc:sldMk cId="1129089004" sldId="1044"/>
            <ac:picMk id="4" creationId="{422BF208-F8FE-482D-BAD6-3F857206CE3D}"/>
          </ac:picMkLst>
        </pc:picChg>
      </pc:sldChg>
      <pc:sldChg chg="delSp modSp">
        <pc:chgData name="LAMIAE BEZZAZ" userId="f9bc3cc0-8e1c-4944-afa8-b4b36bbf20e1" providerId="ADAL" clId="{6D4CC5C9-5CCA-44B8-8324-5C05C2737781}" dt="2025-12-12T16:59:26.641" v="631" actId="20577"/>
        <pc:sldMkLst>
          <pc:docMk/>
          <pc:sldMk cId="346004462" sldId="1045"/>
        </pc:sldMkLst>
        <pc:spChg chg="mod">
          <ac:chgData name="LAMIAE BEZZAZ" userId="f9bc3cc0-8e1c-4944-afa8-b4b36bbf20e1" providerId="ADAL" clId="{6D4CC5C9-5CCA-44B8-8324-5C05C2737781}" dt="2025-12-12T16:59:26.641" v="631" actId="20577"/>
          <ac:spMkLst>
            <pc:docMk/>
            <pc:sldMk cId="346004462" sldId="1045"/>
            <ac:spMk id="6" creationId="{0DCFD555-B2D1-3F2B-BED7-C4747C281FBF}"/>
          </ac:spMkLst>
        </pc:spChg>
        <pc:picChg chg="del">
          <ac:chgData name="LAMIAE BEZZAZ" userId="f9bc3cc0-8e1c-4944-afa8-b4b36bbf20e1" providerId="ADAL" clId="{6D4CC5C9-5CCA-44B8-8324-5C05C2737781}" dt="2025-12-12T16:59:23.687" v="629" actId="478"/>
          <ac:picMkLst>
            <pc:docMk/>
            <pc:sldMk cId="346004462" sldId="1045"/>
            <ac:picMk id="5" creationId="{ED4DE0E6-AF2B-43AD-B5CF-69375C517EC7}"/>
          </ac:picMkLst>
        </pc:picChg>
      </pc:sldChg>
      <pc:sldChg chg="delSp modSp">
        <pc:chgData name="LAMIAE BEZZAZ" userId="f9bc3cc0-8e1c-4944-afa8-b4b36bbf20e1" providerId="ADAL" clId="{6D4CC5C9-5CCA-44B8-8324-5C05C2737781}" dt="2025-12-12T16:59:37.626" v="636" actId="478"/>
        <pc:sldMkLst>
          <pc:docMk/>
          <pc:sldMk cId="4168451883" sldId="1047"/>
        </pc:sldMkLst>
        <pc:spChg chg="mod">
          <ac:chgData name="LAMIAE BEZZAZ" userId="f9bc3cc0-8e1c-4944-afa8-b4b36bbf20e1" providerId="ADAL" clId="{6D4CC5C9-5CCA-44B8-8324-5C05C2737781}" dt="2025-12-12T16:59:35.858" v="635" actId="20577"/>
          <ac:spMkLst>
            <pc:docMk/>
            <pc:sldMk cId="4168451883" sldId="1047"/>
            <ac:spMk id="6" creationId="{314A359A-AB27-7CBE-D2BF-C01061BF0F96}"/>
          </ac:spMkLst>
        </pc:spChg>
        <pc:picChg chg="del">
          <ac:chgData name="LAMIAE BEZZAZ" userId="f9bc3cc0-8e1c-4944-afa8-b4b36bbf20e1" providerId="ADAL" clId="{6D4CC5C9-5CCA-44B8-8324-5C05C2737781}" dt="2025-12-12T16:59:37.626" v="636" actId="478"/>
          <ac:picMkLst>
            <pc:docMk/>
            <pc:sldMk cId="4168451883" sldId="1047"/>
            <ac:picMk id="7" creationId="{B6976A6F-CB87-4C11-9770-0AC615481F3D}"/>
          </ac:picMkLst>
        </pc:picChg>
      </pc:sldChg>
      <pc:sldChg chg="delSp">
        <pc:chgData name="LAMIAE BEZZAZ" userId="f9bc3cc0-8e1c-4944-afa8-b4b36bbf20e1" providerId="ADAL" clId="{6D4CC5C9-5CCA-44B8-8324-5C05C2737781}" dt="2025-12-12T16:21:00.322" v="125" actId="478"/>
        <pc:sldMkLst>
          <pc:docMk/>
          <pc:sldMk cId="191914420" sldId="1048"/>
        </pc:sldMkLst>
        <pc:picChg chg="del">
          <ac:chgData name="LAMIAE BEZZAZ" userId="f9bc3cc0-8e1c-4944-afa8-b4b36bbf20e1" providerId="ADAL" clId="{6D4CC5C9-5CCA-44B8-8324-5C05C2737781}" dt="2025-12-12T16:21:00.322" v="125" actId="478"/>
          <ac:picMkLst>
            <pc:docMk/>
            <pc:sldMk cId="191914420" sldId="1048"/>
            <ac:picMk id="10" creationId="{B4F03FB2-73CC-4682-92D3-332960FC67FB}"/>
          </ac:picMkLst>
        </pc:picChg>
        <pc:picChg chg="del">
          <ac:chgData name="LAMIAE BEZZAZ" userId="f9bc3cc0-8e1c-4944-afa8-b4b36bbf20e1" providerId="ADAL" clId="{6D4CC5C9-5CCA-44B8-8324-5C05C2737781}" dt="2025-12-12T16:21:00.322" v="125" actId="478"/>
          <ac:picMkLst>
            <pc:docMk/>
            <pc:sldMk cId="191914420" sldId="1048"/>
            <ac:picMk id="11" creationId="{7948EB2C-B12C-4FFA-8D90-902194C30493}"/>
          </ac:picMkLst>
        </pc:picChg>
        <pc:picChg chg="del">
          <ac:chgData name="LAMIAE BEZZAZ" userId="f9bc3cc0-8e1c-4944-afa8-b4b36bbf20e1" providerId="ADAL" clId="{6D4CC5C9-5CCA-44B8-8324-5C05C2737781}" dt="2025-12-12T16:21:00.322" v="125" actId="478"/>
          <ac:picMkLst>
            <pc:docMk/>
            <pc:sldMk cId="191914420" sldId="1048"/>
            <ac:picMk id="12" creationId="{6A305FCD-B69A-4124-959A-2F5F35C9FD22}"/>
          </ac:picMkLst>
        </pc:picChg>
        <pc:picChg chg="del">
          <ac:chgData name="LAMIAE BEZZAZ" userId="f9bc3cc0-8e1c-4944-afa8-b4b36bbf20e1" providerId="ADAL" clId="{6D4CC5C9-5CCA-44B8-8324-5C05C2737781}" dt="2025-12-12T16:21:00.322" v="125" actId="478"/>
          <ac:picMkLst>
            <pc:docMk/>
            <pc:sldMk cId="191914420" sldId="1048"/>
            <ac:picMk id="13" creationId="{85877EDA-0977-41A1-B617-430778E7FAC4}"/>
          </ac:picMkLst>
        </pc:picChg>
        <pc:picChg chg="del">
          <ac:chgData name="LAMIAE BEZZAZ" userId="f9bc3cc0-8e1c-4944-afa8-b4b36bbf20e1" providerId="ADAL" clId="{6D4CC5C9-5CCA-44B8-8324-5C05C2737781}" dt="2025-12-12T16:21:00.322" v="125" actId="478"/>
          <ac:picMkLst>
            <pc:docMk/>
            <pc:sldMk cId="191914420" sldId="1048"/>
            <ac:picMk id="14" creationId="{0861BCFC-DD3D-4107-ADF2-B757792A933C}"/>
          </ac:picMkLst>
        </pc:picChg>
        <pc:picChg chg="del">
          <ac:chgData name="LAMIAE BEZZAZ" userId="f9bc3cc0-8e1c-4944-afa8-b4b36bbf20e1" providerId="ADAL" clId="{6D4CC5C9-5CCA-44B8-8324-5C05C2737781}" dt="2025-12-12T16:21:00.322" v="125" actId="478"/>
          <ac:picMkLst>
            <pc:docMk/>
            <pc:sldMk cId="191914420" sldId="1048"/>
            <ac:picMk id="15" creationId="{0A7F4513-535B-446A-83E8-9AEDAD1AA3AF}"/>
          </ac:picMkLst>
        </pc:picChg>
      </pc:sldChg>
      <pc:sldChg chg="addSp delSp modSp">
        <pc:chgData name="LAMIAE BEZZAZ" userId="f9bc3cc0-8e1c-4944-afa8-b4b36bbf20e1" providerId="ADAL" clId="{6D4CC5C9-5CCA-44B8-8324-5C05C2737781}" dt="2025-12-12T16:53:00.275" v="469" actId="164"/>
        <pc:sldMkLst>
          <pc:docMk/>
          <pc:sldMk cId="3620701625" sldId="1050"/>
        </pc:sldMkLst>
        <pc:spChg chg="add mod">
          <ac:chgData name="LAMIAE BEZZAZ" userId="f9bc3cc0-8e1c-4944-afa8-b4b36bbf20e1" providerId="ADAL" clId="{6D4CC5C9-5CCA-44B8-8324-5C05C2737781}" dt="2025-12-12T16:53:00.275" v="469" actId="164"/>
          <ac:spMkLst>
            <pc:docMk/>
            <pc:sldMk cId="3620701625" sldId="1050"/>
            <ac:spMk id="16" creationId="{22CFF66C-C9A0-4F7F-AC6B-7EA1BE1D2E5D}"/>
          </ac:spMkLst>
        </pc:spChg>
        <pc:spChg chg="mod ord topLvl">
          <ac:chgData name="LAMIAE BEZZAZ" userId="f9bc3cc0-8e1c-4944-afa8-b4b36bbf20e1" providerId="ADAL" clId="{6D4CC5C9-5CCA-44B8-8324-5C05C2737781}" dt="2025-12-12T16:53:00.275" v="469" actId="164"/>
          <ac:spMkLst>
            <pc:docMk/>
            <pc:sldMk cId="3620701625" sldId="1050"/>
            <ac:spMk id="34" creationId="{78F833A3-D148-0832-8F7B-C3E06BD022BD}"/>
          </ac:spMkLst>
        </pc:spChg>
        <pc:spChg chg="mod topLvl">
          <ac:chgData name="LAMIAE BEZZAZ" userId="f9bc3cc0-8e1c-4944-afa8-b4b36bbf20e1" providerId="ADAL" clId="{6D4CC5C9-5CCA-44B8-8324-5C05C2737781}" dt="2025-12-12T16:53:00.275" v="469" actId="164"/>
          <ac:spMkLst>
            <pc:docMk/>
            <pc:sldMk cId="3620701625" sldId="1050"/>
            <ac:spMk id="35" creationId="{06C00E9A-50E7-1987-392F-3BBACDEAE67A}"/>
          </ac:spMkLst>
        </pc:spChg>
        <pc:spChg chg="mod topLvl">
          <ac:chgData name="LAMIAE BEZZAZ" userId="f9bc3cc0-8e1c-4944-afa8-b4b36bbf20e1" providerId="ADAL" clId="{6D4CC5C9-5CCA-44B8-8324-5C05C2737781}" dt="2025-12-12T16:53:00.275" v="469" actId="164"/>
          <ac:spMkLst>
            <pc:docMk/>
            <pc:sldMk cId="3620701625" sldId="1050"/>
            <ac:spMk id="36" creationId="{97DA8876-38D4-BAB5-2A75-0C79A510547B}"/>
          </ac:spMkLst>
        </pc:spChg>
        <pc:spChg chg="mod topLvl">
          <ac:chgData name="LAMIAE BEZZAZ" userId="f9bc3cc0-8e1c-4944-afa8-b4b36bbf20e1" providerId="ADAL" clId="{6D4CC5C9-5CCA-44B8-8324-5C05C2737781}" dt="2025-12-12T16:53:00.275" v="469" actId="164"/>
          <ac:spMkLst>
            <pc:docMk/>
            <pc:sldMk cId="3620701625" sldId="1050"/>
            <ac:spMk id="37" creationId="{92AD951C-410E-64E9-FDC9-1D422DF7C278}"/>
          </ac:spMkLst>
        </pc:spChg>
        <pc:spChg chg="mod topLvl">
          <ac:chgData name="LAMIAE BEZZAZ" userId="f9bc3cc0-8e1c-4944-afa8-b4b36bbf20e1" providerId="ADAL" clId="{6D4CC5C9-5CCA-44B8-8324-5C05C2737781}" dt="2025-12-12T16:53:00.275" v="469" actId="164"/>
          <ac:spMkLst>
            <pc:docMk/>
            <pc:sldMk cId="3620701625" sldId="1050"/>
            <ac:spMk id="38" creationId="{C64CF477-D5A2-700B-EF51-F0CE98EF004E}"/>
          </ac:spMkLst>
        </pc:spChg>
        <pc:spChg chg="mod topLvl">
          <ac:chgData name="LAMIAE BEZZAZ" userId="f9bc3cc0-8e1c-4944-afa8-b4b36bbf20e1" providerId="ADAL" clId="{6D4CC5C9-5CCA-44B8-8324-5C05C2737781}" dt="2025-12-12T16:53:00.275" v="469" actId="164"/>
          <ac:spMkLst>
            <pc:docMk/>
            <pc:sldMk cId="3620701625" sldId="1050"/>
            <ac:spMk id="39" creationId="{CA9CAFB4-2CF1-ADCB-8DCC-4DD14EE4B16B}"/>
          </ac:spMkLst>
        </pc:spChg>
        <pc:grpChg chg="add del">
          <ac:chgData name="LAMIAE BEZZAZ" userId="f9bc3cc0-8e1c-4944-afa8-b4b36bbf20e1" providerId="ADAL" clId="{6D4CC5C9-5CCA-44B8-8324-5C05C2737781}" dt="2025-12-12T16:48:48.659" v="437" actId="165"/>
          <ac:grpSpMkLst>
            <pc:docMk/>
            <pc:sldMk cId="3620701625" sldId="1050"/>
            <ac:grpSpMk id="3" creationId="{67B332DD-42C1-46E5-AF7C-3E9834325E84}"/>
          </ac:grpSpMkLst>
        </pc:grpChg>
        <pc:grpChg chg="add mod">
          <ac:chgData name="LAMIAE BEZZAZ" userId="f9bc3cc0-8e1c-4944-afa8-b4b36bbf20e1" providerId="ADAL" clId="{6D4CC5C9-5CCA-44B8-8324-5C05C2737781}" dt="2025-12-12T16:53:00.275" v="469" actId="164"/>
          <ac:grpSpMkLst>
            <pc:docMk/>
            <pc:sldMk cId="3620701625" sldId="1050"/>
            <ac:grpSpMk id="7" creationId="{9E7251B7-9299-4A6B-B8A2-56CC26CB8B3F}"/>
          </ac:grpSpMkLst>
        </pc:grpChg>
        <pc:picChg chg="del mod topLvl">
          <ac:chgData name="LAMIAE BEZZAZ" userId="f9bc3cc0-8e1c-4944-afa8-b4b36bbf20e1" providerId="ADAL" clId="{6D4CC5C9-5CCA-44B8-8324-5C05C2737781}" dt="2025-12-12T16:48:55.995" v="438" actId="478"/>
          <ac:picMkLst>
            <pc:docMk/>
            <pc:sldMk cId="3620701625" sldId="1050"/>
            <ac:picMk id="2" creationId="{5B968AB4-0E51-4986-9AF4-3CB9D51684D6}"/>
          </ac:picMkLst>
        </pc:picChg>
        <pc:picChg chg="add del">
          <ac:chgData name="LAMIAE BEZZAZ" userId="f9bc3cc0-8e1c-4944-afa8-b4b36bbf20e1" providerId="ADAL" clId="{6D4CC5C9-5CCA-44B8-8324-5C05C2737781}" dt="2025-12-12T16:48:59.286" v="440" actId="478"/>
          <ac:picMkLst>
            <pc:docMk/>
            <pc:sldMk cId="3620701625" sldId="1050"/>
            <ac:picMk id="5" creationId="{726A5076-BE4F-4CCE-92E2-032EB597DC0B}"/>
          </ac:picMkLst>
        </pc:picChg>
        <pc:picChg chg="add mod ord">
          <ac:chgData name="LAMIAE BEZZAZ" userId="f9bc3cc0-8e1c-4944-afa8-b4b36bbf20e1" providerId="ADAL" clId="{6D4CC5C9-5CCA-44B8-8324-5C05C2737781}" dt="2025-12-12T16:53:00.275" v="469" actId="164"/>
          <ac:picMkLst>
            <pc:docMk/>
            <pc:sldMk cId="3620701625" sldId="1050"/>
            <ac:picMk id="6" creationId="{99AEABC9-D05B-445A-AE5F-E58E316653D0}"/>
          </ac:picMkLst>
        </pc:picChg>
      </pc:sldChg>
      <pc:sldChg chg="modSp">
        <pc:chgData name="LAMIAE BEZZAZ" userId="f9bc3cc0-8e1c-4944-afa8-b4b36bbf20e1" providerId="ADAL" clId="{6D4CC5C9-5CCA-44B8-8324-5C05C2737781}" dt="2025-12-12T16:25:58.456" v="214" actId="20577"/>
        <pc:sldMkLst>
          <pc:docMk/>
          <pc:sldMk cId="768006734" sldId="1052"/>
        </pc:sldMkLst>
        <pc:spChg chg="mod">
          <ac:chgData name="LAMIAE BEZZAZ" userId="f9bc3cc0-8e1c-4944-afa8-b4b36bbf20e1" providerId="ADAL" clId="{6D4CC5C9-5CCA-44B8-8324-5C05C2737781}" dt="2025-12-12T16:25:53.549" v="212" actId="20577"/>
          <ac:spMkLst>
            <pc:docMk/>
            <pc:sldMk cId="768006734" sldId="1052"/>
            <ac:spMk id="2" creationId="{A46F4D0C-10C1-78B1-A10E-18625A8AC86A}"/>
          </ac:spMkLst>
        </pc:spChg>
        <pc:spChg chg="mod">
          <ac:chgData name="LAMIAE BEZZAZ" userId="f9bc3cc0-8e1c-4944-afa8-b4b36bbf20e1" providerId="ADAL" clId="{6D4CC5C9-5CCA-44B8-8324-5C05C2737781}" dt="2025-12-12T16:25:58.456" v="214" actId="20577"/>
          <ac:spMkLst>
            <pc:docMk/>
            <pc:sldMk cId="768006734" sldId="1052"/>
            <ac:spMk id="9" creationId="{E327518E-E9A4-06D2-37CD-957BE1BF2EC2}"/>
          </ac:spMkLst>
        </pc:spChg>
      </pc:sldChg>
      <pc:sldChg chg="modSp ord">
        <pc:chgData name="LAMIAE BEZZAZ" userId="f9bc3cc0-8e1c-4944-afa8-b4b36bbf20e1" providerId="ADAL" clId="{6D4CC5C9-5CCA-44B8-8324-5C05C2737781}" dt="2025-12-12T16:31:22.654" v="321"/>
        <pc:sldMkLst>
          <pc:docMk/>
          <pc:sldMk cId="2879638319" sldId="1053"/>
        </pc:sldMkLst>
        <pc:spChg chg="mod">
          <ac:chgData name="LAMIAE BEZZAZ" userId="f9bc3cc0-8e1c-4944-afa8-b4b36bbf20e1" providerId="ADAL" clId="{6D4CC5C9-5CCA-44B8-8324-5C05C2737781}" dt="2025-12-12T16:27:55.037" v="256" actId="20577"/>
          <ac:spMkLst>
            <pc:docMk/>
            <pc:sldMk cId="2879638319" sldId="1053"/>
            <ac:spMk id="4" creationId="{BBA0F587-83BC-F2A7-0082-873CEE8B43B8}"/>
          </ac:spMkLst>
        </pc:spChg>
        <pc:spChg chg="mod">
          <ac:chgData name="LAMIAE BEZZAZ" userId="f9bc3cc0-8e1c-4944-afa8-b4b36bbf20e1" providerId="ADAL" clId="{6D4CC5C9-5CCA-44B8-8324-5C05C2737781}" dt="2025-12-12T16:27:31.867" v="244" actId="20577"/>
          <ac:spMkLst>
            <pc:docMk/>
            <pc:sldMk cId="2879638319" sldId="1053"/>
            <ac:spMk id="21" creationId="{9FE7D600-6B72-421A-B520-1F69B1EB91E7}"/>
          </ac:spMkLst>
        </pc:spChg>
        <pc:spChg chg="mod">
          <ac:chgData name="LAMIAE BEZZAZ" userId="f9bc3cc0-8e1c-4944-afa8-b4b36bbf20e1" providerId="ADAL" clId="{6D4CC5C9-5CCA-44B8-8324-5C05C2737781}" dt="2025-12-12T16:27:48.341" v="254" actId="20577"/>
          <ac:spMkLst>
            <pc:docMk/>
            <pc:sldMk cId="2879638319" sldId="1053"/>
            <ac:spMk id="26" creationId="{8BEB39D9-AF36-4EA9-8463-1A62B5A328F9}"/>
          </ac:spMkLst>
        </pc:spChg>
        <pc:spChg chg="mod">
          <ac:chgData name="LAMIAE BEZZAZ" userId="f9bc3cc0-8e1c-4944-afa8-b4b36bbf20e1" providerId="ADAL" clId="{6D4CC5C9-5CCA-44B8-8324-5C05C2737781}" dt="2025-12-12T16:27:39.736" v="248" actId="20577"/>
          <ac:spMkLst>
            <pc:docMk/>
            <pc:sldMk cId="2879638319" sldId="1053"/>
            <ac:spMk id="28" creationId="{B790B63E-DC63-4F90-8A90-F62303DB4E55}"/>
          </ac:spMkLst>
        </pc:spChg>
        <pc:spChg chg="mod">
          <ac:chgData name="LAMIAE BEZZAZ" userId="f9bc3cc0-8e1c-4944-afa8-b4b36bbf20e1" providerId="ADAL" clId="{6D4CC5C9-5CCA-44B8-8324-5C05C2737781}" dt="2025-12-12T16:30:30.942" v="307" actId="1076"/>
          <ac:spMkLst>
            <pc:docMk/>
            <pc:sldMk cId="2879638319" sldId="1053"/>
            <ac:spMk id="30" creationId="{72E68FF4-EFEF-4CA5-89F0-A955F976AAC1}"/>
          </ac:spMkLst>
        </pc:spChg>
        <pc:spChg chg="mod">
          <ac:chgData name="LAMIAE BEZZAZ" userId="f9bc3cc0-8e1c-4944-afa8-b4b36bbf20e1" providerId="ADAL" clId="{6D4CC5C9-5CCA-44B8-8324-5C05C2737781}" dt="2025-12-12T16:30:33.835" v="308" actId="1076"/>
          <ac:spMkLst>
            <pc:docMk/>
            <pc:sldMk cId="2879638319" sldId="1053"/>
            <ac:spMk id="31" creationId="{6D5C58DB-A75F-4642-A265-C0D3B4CADD2E}"/>
          </ac:spMkLst>
        </pc:spChg>
      </pc:sldChg>
      <pc:sldChg chg="modSp ord">
        <pc:chgData name="LAMIAE BEZZAZ" userId="f9bc3cc0-8e1c-4944-afa8-b4b36bbf20e1" providerId="ADAL" clId="{6D4CC5C9-5CCA-44B8-8324-5C05C2737781}" dt="2025-12-12T16:31:27.635" v="322"/>
        <pc:sldMkLst>
          <pc:docMk/>
          <pc:sldMk cId="1748288428" sldId="1054"/>
        </pc:sldMkLst>
        <pc:spChg chg="mod">
          <ac:chgData name="LAMIAE BEZZAZ" userId="f9bc3cc0-8e1c-4944-afa8-b4b36bbf20e1" providerId="ADAL" clId="{6D4CC5C9-5CCA-44B8-8324-5C05C2737781}" dt="2025-12-12T16:31:10.237" v="320" actId="20577"/>
          <ac:spMkLst>
            <pc:docMk/>
            <pc:sldMk cId="1748288428" sldId="1054"/>
            <ac:spMk id="4" creationId="{81669091-09FF-FC5D-7D1E-5D5B11A5CC32}"/>
          </ac:spMkLst>
        </pc:spChg>
        <pc:spChg chg="mod">
          <ac:chgData name="LAMIAE BEZZAZ" userId="f9bc3cc0-8e1c-4944-afa8-b4b36bbf20e1" providerId="ADAL" clId="{6D4CC5C9-5CCA-44B8-8324-5C05C2737781}" dt="2025-12-12T16:30:58.452" v="314" actId="20577"/>
          <ac:spMkLst>
            <pc:docMk/>
            <pc:sldMk cId="1748288428" sldId="1054"/>
            <ac:spMk id="22" creationId="{9638741C-B485-4B2B-AF99-D4B2A10EE36E}"/>
          </ac:spMkLst>
        </pc:spChg>
        <pc:spChg chg="mod">
          <ac:chgData name="LAMIAE BEZZAZ" userId="f9bc3cc0-8e1c-4944-afa8-b4b36bbf20e1" providerId="ADAL" clId="{6D4CC5C9-5CCA-44B8-8324-5C05C2737781}" dt="2025-12-12T16:31:04.110" v="316" actId="20577"/>
          <ac:spMkLst>
            <pc:docMk/>
            <pc:sldMk cId="1748288428" sldId="1054"/>
            <ac:spMk id="27" creationId="{CBE43062-5DC0-4CCD-8EF6-58EECC4F9FED}"/>
          </ac:spMkLst>
        </pc:spChg>
        <pc:spChg chg="mod">
          <ac:chgData name="LAMIAE BEZZAZ" userId="f9bc3cc0-8e1c-4944-afa8-b4b36bbf20e1" providerId="ADAL" clId="{6D4CC5C9-5CCA-44B8-8324-5C05C2737781}" dt="2025-12-12T16:31:07.223" v="318" actId="20577"/>
          <ac:spMkLst>
            <pc:docMk/>
            <pc:sldMk cId="1748288428" sldId="1054"/>
            <ac:spMk id="30" creationId="{2A9A7BCE-CE1D-49B4-8A8C-A5A4C9F863E1}"/>
          </ac:spMkLst>
        </pc:spChg>
        <pc:spChg chg="mod">
          <ac:chgData name="LAMIAE BEZZAZ" userId="f9bc3cc0-8e1c-4944-afa8-b4b36bbf20e1" providerId="ADAL" clId="{6D4CC5C9-5CCA-44B8-8324-5C05C2737781}" dt="2025-12-12T16:30:54.476" v="312" actId="1076"/>
          <ac:spMkLst>
            <pc:docMk/>
            <pc:sldMk cId="1748288428" sldId="1054"/>
            <ac:spMk id="31" creationId="{0FFDC585-BC58-4612-BB9A-8C4FBABFFD8E}"/>
          </ac:spMkLst>
        </pc:spChg>
      </pc:sldChg>
      <pc:sldChg chg="addSp modSp">
        <pc:chgData name="LAMIAE BEZZAZ" userId="f9bc3cc0-8e1c-4944-afa8-b4b36bbf20e1" providerId="ADAL" clId="{6D4CC5C9-5CCA-44B8-8324-5C05C2737781}" dt="2025-12-12T16:34:21.072" v="378" actId="20577"/>
        <pc:sldMkLst>
          <pc:docMk/>
          <pc:sldMk cId="19491161" sldId="1055"/>
        </pc:sldMkLst>
        <pc:spChg chg="mod">
          <ac:chgData name="LAMIAE BEZZAZ" userId="f9bc3cc0-8e1c-4944-afa8-b4b36bbf20e1" providerId="ADAL" clId="{6D4CC5C9-5CCA-44B8-8324-5C05C2737781}" dt="2025-12-12T16:33:57.751" v="368" actId="408"/>
          <ac:spMkLst>
            <pc:docMk/>
            <pc:sldMk cId="19491161" sldId="1055"/>
            <ac:spMk id="12" creationId="{A19E8653-8482-4A9F-B421-6AC55A18CA12}"/>
          </ac:spMkLst>
        </pc:spChg>
        <pc:spChg chg="mod">
          <ac:chgData name="LAMIAE BEZZAZ" userId="f9bc3cc0-8e1c-4944-afa8-b4b36bbf20e1" providerId="ADAL" clId="{6D4CC5C9-5CCA-44B8-8324-5C05C2737781}" dt="2025-12-12T16:33:57.751" v="368" actId="408"/>
          <ac:spMkLst>
            <pc:docMk/>
            <pc:sldMk cId="19491161" sldId="1055"/>
            <ac:spMk id="13" creationId="{E3B40430-B0E1-46FB-9162-AD93DAD974AD}"/>
          </ac:spMkLst>
        </pc:spChg>
        <pc:spChg chg="mod">
          <ac:chgData name="LAMIAE BEZZAZ" userId="f9bc3cc0-8e1c-4944-afa8-b4b36bbf20e1" providerId="ADAL" clId="{6D4CC5C9-5CCA-44B8-8324-5C05C2737781}" dt="2025-12-12T16:33:57.751" v="368" actId="408"/>
          <ac:spMkLst>
            <pc:docMk/>
            <pc:sldMk cId="19491161" sldId="1055"/>
            <ac:spMk id="14" creationId="{093BB5BF-74CD-4954-A9F3-1632F7313990}"/>
          </ac:spMkLst>
        </pc:spChg>
        <pc:spChg chg="mod">
          <ac:chgData name="LAMIAE BEZZAZ" userId="f9bc3cc0-8e1c-4944-afa8-b4b36bbf20e1" providerId="ADAL" clId="{6D4CC5C9-5CCA-44B8-8324-5C05C2737781}" dt="2025-12-12T16:34:21.072" v="378" actId="20577"/>
          <ac:spMkLst>
            <pc:docMk/>
            <pc:sldMk cId="19491161" sldId="1055"/>
            <ac:spMk id="15" creationId="{F25E42C0-1698-4D0D-B8EF-A1C9550D2759}"/>
          </ac:spMkLst>
        </pc:spChg>
        <pc:spChg chg="mod">
          <ac:chgData name="LAMIAE BEZZAZ" userId="f9bc3cc0-8e1c-4944-afa8-b4b36bbf20e1" providerId="ADAL" clId="{6D4CC5C9-5CCA-44B8-8324-5C05C2737781}" dt="2025-12-12T16:33:57.751" v="368" actId="408"/>
          <ac:spMkLst>
            <pc:docMk/>
            <pc:sldMk cId="19491161" sldId="1055"/>
            <ac:spMk id="16" creationId="{FE168459-55F1-47A6-93E1-923E43916D52}"/>
          </ac:spMkLst>
        </pc:spChg>
        <pc:spChg chg="mod">
          <ac:chgData name="LAMIAE BEZZAZ" userId="f9bc3cc0-8e1c-4944-afa8-b4b36bbf20e1" providerId="ADAL" clId="{6D4CC5C9-5CCA-44B8-8324-5C05C2737781}" dt="2025-12-12T16:33:57.751" v="368" actId="408"/>
          <ac:spMkLst>
            <pc:docMk/>
            <pc:sldMk cId="19491161" sldId="1055"/>
            <ac:spMk id="17" creationId="{9BAD9D64-20C8-49C3-A673-3E82F07444F9}"/>
          </ac:spMkLst>
        </pc:spChg>
        <pc:spChg chg="add mod">
          <ac:chgData name="LAMIAE BEZZAZ" userId="f9bc3cc0-8e1c-4944-afa8-b4b36bbf20e1" providerId="ADAL" clId="{6D4CC5C9-5CCA-44B8-8324-5C05C2737781}" dt="2025-12-12T16:34:12.807" v="374" actId="20577"/>
          <ac:spMkLst>
            <pc:docMk/>
            <pc:sldMk cId="19491161" sldId="1055"/>
            <ac:spMk id="18" creationId="{03E66EB0-F10E-40A8-97A8-DCB060E46058}"/>
          </ac:spMkLst>
        </pc:spChg>
        <pc:grpChg chg="add mod">
          <ac:chgData name="LAMIAE BEZZAZ" userId="f9bc3cc0-8e1c-4944-afa8-b4b36bbf20e1" providerId="ADAL" clId="{6D4CC5C9-5CCA-44B8-8324-5C05C2737781}" dt="2025-12-12T16:34:02.369" v="369" actId="1076"/>
          <ac:grpSpMkLst>
            <pc:docMk/>
            <pc:sldMk cId="19491161" sldId="1055"/>
            <ac:grpSpMk id="3" creationId="{2ED77019-CA43-4188-84A5-E70884465373}"/>
          </ac:grpSpMkLst>
        </pc:grpChg>
        <pc:grpChg chg="mod">
          <ac:chgData name="LAMIAE BEZZAZ" userId="f9bc3cc0-8e1c-4944-afa8-b4b36bbf20e1" providerId="ADAL" clId="{6D4CC5C9-5CCA-44B8-8324-5C05C2737781}" dt="2025-12-12T16:33:57.751" v="368" actId="408"/>
          <ac:grpSpMkLst>
            <pc:docMk/>
            <pc:sldMk cId="19491161" sldId="1055"/>
            <ac:grpSpMk id="11" creationId="{F075E7A5-6E34-4C7D-870A-2D3C83C0855D}"/>
          </ac:grpSpMkLst>
        </pc:grpChg>
      </pc:sldChg>
      <pc:sldChg chg="addSp modSp">
        <pc:chgData name="LAMIAE BEZZAZ" userId="f9bc3cc0-8e1c-4944-afa8-b4b36bbf20e1" providerId="ADAL" clId="{6D4CC5C9-5CCA-44B8-8324-5C05C2737781}" dt="2025-12-12T16:35:38.200" v="399" actId="20577"/>
        <pc:sldMkLst>
          <pc:docMk/>
          <pc:sldMk cId="129882357" sldId="1056"/>
        </pc:sldMkLst>
        <pc:spChg chg="add mod">
          <ac:chgData name="LAMIAE BEZZAZ" userId="f9bc3cc0-8e1c-4944-afa8-b4b36bbf20e1" providerId="ADAL" clId="{6D4CC5C9-5CCA-44B8-8324-5C05C2737781}" dt="2025-12-12T16:35:38.200" v="399" actId="20577"/>
          <ac:spMkLst>
            <pc:docMk/>
            <pc:sldMk cId="129882357" sldId="1056"/>
            <ac:spMk id="11" creationId="{2039CB81-394A-4013-8228-026FEFD36B2E}"/>
          </ac:spMkLst>
        </pc:spChg>
        <pc:spChg chg="mod">
          <ac:chgData name="LAMIAE BEZZAZ" userId="f9bc3cc0-8e1c-4944-afa8-b4b36bbf20e1" providerId="ADAL" clId="{6D4CC5C9-5CCA-44B8-8324-5C05C2737781}" dt="2025-12-12T16:35:22.710" v="393" actId="408"/>
          <ac:spMkLst>
            <pc:docMk/>
            <pc:sldMk cId="129882357" sldId="1056"/>
            <ac:spMk id="14" creationId="{17EB9A66-7416-4CFC-A86A-ABABC7722C5C}"/>
          </ac:spMkLst>
        </pc:spChg>
        <pc:spChg chg="mod">
          <ac:chgData name="LAMIAE BEZZAZ" userId="f9bc3cc0-8e1c-4944-afa8-b4b36bbf20e1" providerId="ADAL" clId="{6D4CC5C9-5CCA-44B8-8324-5C05C2737781}" dt="2025-12-12T16:35:22.710" v="393" actId="408"/>
          <ac:spMkLst>
            <pc:docMk/>
            <pc:sldMk cId="129882357" sldId="1056"/>
            <ac:spMk id="15" creationId="{CECB6C3A-88D9-4C66-8FA8-0E2370027C1F}"/>
          </ac:spMkLst>
        </pc:spChg>
        <pc:spChg chg="mod">
          <ac:chgData name="LAMIAE BEZZAZ" userId="f9bc3cc0-8e1c-4944-afa8-b4b36bbf20e1" providerId="ADAL" clId="{6D4CC5C9-5CCA-44B8-8324-5C05C2737781}" dt="2025-12-12T16:35:32.498" v="395" actId="20577"/>
          <ac:spMkLst>
            <pc:docMk/>
            <pc:sldMk cId="129882357" sldId="1056"/>
            <ac:spMk id="16" creationId="{41B2BF4B-CAE2-49E2-BD17-ADBC9300656F}"/>
          </ac:spMkLst>
        </pc:spChg>
        <pc:spChg chg="mod">
          <ac:chgData name="LAMIAE BEZZAZ" userId="f9bc3cc0-8e1c-4944-afa8-b4b36bbf20e1" providerId="ADAL" clId="{6D4CC5C9-5CCA-44B8-8324-5C05C2737781}" dt="2025-12-12T16:35:22.710" v="393" actId="408"/>
          <ac:spMkLst>
            <pc:docMk/>
            <pc:sldMk cId="129882357" sldId="1056"/>
            <ac:spMk id="17" creationId="{D18E1DAD-DAF6-41E5-9902-B087D225F476}"/>
          </ac:spMkLst>
        </pc:spChg>
        <pc:spChg chg="mod">
          <ac:chgData name="LAMIAE BEZZAZ" userId="f9bc3cc0-8e1c-4944-afa8-b4b36bbf20e1" providerId="ADAL" clId="{6D4CC5C9-5CCA-44B8-8324-5C05C2737781}" dt="2025-12-12T16:35:22.710" v="393" actId="408"/>
          <ac:spMkLst>
            <pc:docMk/>
            <pc:sldMk cId="129882357" sldId="1056"/>
            <ac:spMk id="18" creationId="{B6CDC900-5DD8-4448-8FC3-47EACEFE18FF}"/>
          </ac:spMkLst>
        </pc:spChg>
        <pc:spChg chg="mod">
          <ac:chgData name="LAMIAE BEZZAZ" userId="f9bc3cc0-8e1c-4944-afa8-b4b36bbf20e1" providerId="ADAL" clId="{6D4CC5C9-5CCA-44B8-8324-5C05C2737781}" dt="2025-12-12T16:35:22.710" v="393" actId="408"/>
          <ac:spMkLst>
            <pc:docMk/>
            <pc:sldMk cId="129882357" sldId="1056"/>
            <ac:spMk id="23" creationId="{C0E0D03F-FAC7-4DB0-9B15-673A21B1EFF9}"/>
          </ac:spMkLst>
        </pc:spChg>
        <pc:grpChg chg="add mod">
          <ac:chgData name="LAMIAE BEZZAZ" userId="f9bc3cc0-8e1c-4944-afa8-b4b36bbf20e1" providerId="ADAL" clId="{6D4CC5C9-5CCA-44B8-8324-5C05C2737781}" dt="2025-12-12T16:35:22.710" v="393" actId="408"/>
          <ac:grpSpMkLst>
            <pc:docMk/>
            <pc:sldMk cId="129882357" sldId="1056"/>
            <ac:grpSpMk id="3" creationId="{8D17079D-A405-4384-88EF-9BF59A0E8C4E}"/>
          </ac:grpSpMkLst>
        </pc:grpChg>
        <pc:grpChg chg="mod">
          <ac:chgData name="LAMIAE BEZZAZ" userId="f9bc3cc0-8e1c-4944-afa8-b4b36bbf20e1" providerId="ADAL" clId="{6D4CC5C9-5CCA-44B8-8324-5C05C2737781}" dt="2025-12-12T16:35:22.710" v="393" actId="408"/>
          <ac:grpSpMkLst>
            <pc:docMk/>
            <pc:sldMk cId="129882357" sldId="1056"/>
            <ac:grpSpMk id="13" creationId="{C389C88D-C40C-4C29-88B6-2A7CC93CFA59}"/>
          </ac:grpSpMkLst>
        </pc:grpChg>
      </pc:sldChg>
      <pc:sldChg chg="addSp modSp">
        <pc:chgData name="LAMIAE BEZZAZ" userId="f9bc3cc0-8e1c-4944-afa8-b4b36bbf20e1" providerId="ADAL" clId="{6D4CC5C9-5CCA-44B8-8324-5C05C2737781}" dt="2025-12-12T16:37:01.305" v="414" actId="20577"/>
        <pc:sldMkLst>
          <pc:docMk/>
          <pc:sldMk cId="2680936715" sldId="1057"/>
        </pc:sldMkLst>
        <pc:spChg chg="add mod">
          <ac:chgData name="LAMIAE BEZZAZ" userId="f9bc3cc0-8e1c-4944-afa8-b4b36bbf20e1" providerId="ADAL" clId="{6D4CC5C9-5CCA-44B8-8324-5C05C2737781}" dt="2025-12-12T16:36:35.852" v="405" actId="408"/>
          <ac:spMkLst>
            <pc:docMk/>
            <pc:sldMk cId="2680936715" sldId="1057"/>
            <ac:spMk id="11" creationId="{64D936ED-393E-47F7-9D3D-6F43FFF87875}"/>
          </ac:spMkLst>
        </pc:spChg>
        <pc:spChg chg="mod">
          <ac:chgData name="LAMIAE BEZZAZ" userId="f9bc3cc0-8e1c-4944-afa8-b4b36bbf20e1" providerId="ADAL" clId="{6D4CC5C9-5CCA-44B8-8324-5C05C2737781}" dt="2025-12-12T16:36:35.852" v="405" actId="408"/>
          <ac:spMkLst>
            <pc:docMk/>
            <pc:sldMk cId="2680936715" sldId="1057"/>
            <ac:spMk id="14" creationId="{67800487-F5C4-45AF-AE49-E9A3B0414146}"/>
          </ac:spMkLst>
        </pc:spChg>
        <pc:spChg chg="mod">
          <ac:chgData name="LAMIAE BEZZAZ" userId="f9bc3cc0-8e1c-4944-afa8-b4b36bbf20e1" providerId="ADAL" clId="{6D4CC5C9-5CCA-44B8-8324-5C05C2737781}" dt="2025-12-12T16:36:35.852" v="405" actId="408"/>
          <ac:spMkLst>
            <pc:docMk/>
            <pc:sldMk cId="2680936715" sldId="1057"/>
            <ac:spMk id="15" creationId="{CE057D28-9FD0-4C96-A478-488B16009791}"/>
          </ac:spMkLst>
        </pc:spChg>
        <pc:spChg chg="mod">
          <ac:chgData name="LAMIAE BEZZAZ" userId="f9bc3cc0-8e1c-4944-afa8-b4b36bbf20e1" providerId="ADAL" clId="{6D4CC5C9-5CCA-44B8-8324-5C05C2737781}" dt="2025-12-12T16:36:56.696" v="410" actId="20577"/>
          <ac:spMkLst>
            <pc:docMk/>
            <pc:sldMk cId="2680936715" sldId="1057"/>
            <ac:spMk id="16" creationId="{0CA5AC2B-B7FF-4AB1-85DA-CA4CFE1E0667}"/>
          </ac:spMkLst>
        </pc:spChg>
        <pc:spChg chg="mod">
          <ac:chgData name="LAMIAE BEZZAZ" userId="f9bc3cc0-8e1c-4944-afa8-b4b36bbf20e1" providerId="ADAL" clId="{6D4CC5C9-5CCA-44B8-8324-5C05C2737781}" dt="2025-12-12T16:36:35.852" v="405" actId="408"/>
          <ac:spMkLst>
            <pc:docMk/>
            <pc:sldMk cId="2680936715" sldId="1057"/>
            <ac:spMk id="17" creationId="{AEC06D98-8DFB-4CB6-80B4-41D846647A8C}"/>
          </ac:spMkLst>
        </pc:spChg>
        <pc:spChg chg="mod">
          <ac:chgData name="LAMIAE BEZZAZ" userId="f9bc3cc0-8e1c-4944-afa8-b4b36bbf20e1" providerId="ADAL" clId="{6D4CC5C9-5CCA-44B8-8324-5C05C2737781}" dt="2025-12-12T16:36:35.852" v="405" actId="408"/>
          <ac:spMkLst>
            <pc:docMk/>
            <pc:sldMk cId="2680936715" sldId="1057"/>
            <ac:spMk id="18" creationId="{82C5591C-37B1-46A3-B9C7-C6740CA9FAE0}"/>
          </ac:spMkLst>
        </pc:spChg>
        <pc:spChg chg="mod">
          <ac:chgData name="LAMIAE BEZZAZ" userId="f9bc3cc0-8e1c-4944-afa8-b4b36bbf20e1" providerId="ADAL" clId="{6D4CC5C9-5CCA-44B8-8324-5C05C2737781}" dt="2025-12-12T16:37:01.305" v="414" actId="20577"/>
          <ac:spMkLst>
            <pc:docMk/>
            <pc:sldMk cId="2680936715" sldId="1057"/>
            <ac:spMk id="23" creationId="{42073540-852A-4137-AEB9-D7CE20E2451F}"/>
          </ac:spMkLst>
        </pc:spChg>
        <pc:grpChg chg="add mod">
          <ac:chgData name="LAMIAE BEZZAZ" userId="f9bc3cc0-8e1c-4944-afa8-b4b36bbf20e1" providerId="ADAL" clId="{6D4CC5C9-5CCA-44B8-8324-5C05C2737781}" dt="2025-12-12T16:36:40.322" v="406" actId="1076"/>
          <ac:grpSpMkLst>
            <pc:docMk/>
            <pc:sldMk cId="2680936715" sldId="1057"/>
            <ac:grpSpMk id="3" creationId="{033114F2-1027-47EE-983B-A318EF513A19}"/>
          </ac:grpSpMkLst>
        </pc:grpChg>
        <pc:grpChg chg="mod">
          <ac:chgData name="LAMIAE BEZZAZ" userId="f9bc3cc0-8e1c-4944-afa8-b4b36bbf20e1" providerId="ADAL" clId="{6D4CC5C9-5CCA-44B8-8324-5C05C2737781}" dt="2025-12-12T16:36:35.852" v="405" actId="408"/>
          <ac:grpSpMkLst>
            <pc:docMk/>
            <pc:sldMk cId="2680936715" sldId="1057"/>
            <ac:grpSpMk id="13" creationId="{F0A2488B-DC4C-46A6-841B-FFDB00D44A6C}"/>
          </ac:grpSpMkLst>
        </pc:grpChg>
      </pc:sldChg>
      <pc:sldChg chg="modSp">
        <pc:chgData name="LAMIAE BEZZAZ" userId="f9bc3cc0-8e1c-4944-afa8-b4b36bbf20e1" providerId="ADAL" clId="{6D4CC5C9-5CCA-44B8-8324-5C05C2737781}" dt="2025-12-12T16:26:22.704" v="222" actId="20577"/>
        <pc:sldMkLst>
          <pc:docMk/>
          <pc:sldMk cId="4082864792" sldId="1058"/>
        </pc:sldMkLst>
        <pc:spChg chg="mod">
          <ac:chgData name="LAMIAE BEZZAZ" userId="f9bc3cc0-8e1c-4944-afa8-b4b36bbf20e1" providerId="ADAL" clId="{6D4CC5C9-5CCA-44B8-8324-5C05C2737781}" dt="2025-12-12T16:26:19.057" v="220" actId="20577"/>
          <ac:spMkLst>
            <pc:docMk/>
            <pc:sldMk cId="4082864792" sldId="1058"/>
            <ac:spMk id="2" creationId="{A46F4D0C-10C1-78B1-A10E-18625A8AC86A}"/>
          </ac:spMkLst>
        </pc:spChg>
        <pc:spChg chg="mod">
          <ac:chgData name="LAMIAE BEZZAZ" userId="f9bc3cc0-8e1c-4944-afa8-b4b36bbf20e1" providerId="ADAL" clId="{6D4CC5C9-5CCA-44B8-8324-5C05C2737781}" dt="2025-12-12T16:26:22.704" v="222" actId="20577"/>
          <ac:spMkLst>
            <pc:docMk/>
            <pc:sldMk cId="4082864792" sldId="1058"/>
            <ac:spMk id="9" creationId="{E327518E-E9A4-06D2-37CD-957BE1BF2EC2}"/>
          </ac:spMkLst>
        </pc:spChg>
      </pc:sldChg>
      <pc:sldChg chg="modSp">
        <pc:chgData name="LAMIAE BEZZAZ" userId="f9bc3cc0-8e1c-4944-afa8-b4b36bbf20e1" providerId="ADAL" clId="{6D4CC5C9-5CCA-44B8-8324-5C05C2737781}" dt="2025-12-12T16:25:43.151" v="210" actId="20577"/>
        <pc:sldMkLst>
          <pc:docMk/>
          <pc:sldMk cId="2144908215" sldId="1059"/>
        </pc:sldMkLst>
        <pc:spChg chg="mod">
          <ac:chgData name="LAMIAE BEZZAZ" userId="f9bc3cc0-8e1c-4944-afa8-b4b36bbf20e1" providerId="ADAL" clId="{6D4CC5C9-5CCA-44B8-8324-5C05C2737781}" dt="2025-12-12T16:25:31.557" v="206" actId="20577"/>
          <ac:spMkLst>
            <pc:docMk/>
            <pc:sldMk cId="2144908215" sldId="1059"/>
            <ac:spMk id="2" creationId="{7DF1B9D4-69C6-0182-69CF-A053C7996D00}"/>
          </ac:spMkLst>
        </pc:spChg>
        <pc:spChg chg="mod">
          <ac:chgData name="LAMIAE BEZZAZ" userId="f9bc3cc0-8e1c-4944-afa8-b4b36bbf20e1" providerId="ADAL" clId="{6D4CC5C9-5CCA-44B8-8324-5C05C2737781}" dt="2025-12-12T16:25:43.151" v="210" actId="20577"/>
          <ac:spMkLst>
            <pc:docMk/>
            <pc:sldMk cId="2144908215" sldId="1059"/>
            <ac:spMk id="9" creationId="{49E6B5CA-39CD-6825-2950-4FD13D321A48}"/>
          </ac:spMkLst>
        </pc:spChg>
      </pc:sldChg>
      <pc:sldChg chg="modSp">
        <pc:chgData name="LAMIAE BEZZAZ" userId="f9bc3cc0-8e1c-4944-afa8-b4b36bbf20e1" providerId="ADAL" clId="{6D4CC5C9-5CCA-44B8-8324-5C05C2737781}" dt="2025-12-12T16:26:14.350" v="218" actId="20577"/>
        <pc:sldMkLst>
          <pc:docMk/>
          <pc:sldMk cId="3606729630" sldId="1060"/>
        </pc:sldMkLst>
        <pc:spChg chg="mod">
          <ac:chgData name="LAMIAE BEZZAZ" userId="f9bc3cc0-8e1c-4944-afa8-b4b36bbf20e1" providerId="ADAL" clId="{6D4CC5C9-5CCA-44B8-8324-5C05C2737781}" dt="2025-12-12T16:26:10.534" v="216" actId="20577"/>
          <ac:spMkLst>
            <pc:docMk/>
            <pc:sldMk cId="3606729630" sldId="1060"/>
            <ac:spMk id="2" creationId="{A46F4D0C-10C1-78B1-A10E-18625A8AC86A}"/>
          </ac:spMkLst>
        </pc:spChg>
        <pc:spChg chg="mod">
          <ac:chgData name="LAMIAE BEZZAZ" userId="f9bc3cc0-8e1c-4944-afa8-b4b36bbf20e1" providerId="ADAL" clId="{6D4CC5C9-5CCA-44B8-8324-5C05C2737781}" dt="2025-12-12T16:26:14.350" v="218" actId="20577"/>
          <ac:spMkLst>
            <pc:docMk/>
            <pc:sldMk cId="3606729630" sldId="1060"/>
            <ac:spMk id="9" creationId="{E327518E-E9A4-06D2-37CD-957BE1BF2EC2}"/>
          </ac:spMkLst>
        </pc:spChg>
      </pc:sldChg>
      <pc:sldChg chg="delSp modSp">
        <pc:chgData name="LAMIAE BEZZAZ" userId="f9bc3cc0-8e1c-4944-afa8-b4b36bbf20e1" providerId="ADAL" clId="{6D4CC5C9-5CCA-44B8-8324-5C05C2737781}" dt="2025-12-12T17:00:13.953" v="661" actId="20577"/>
        <pc:sldMkLst>
          <pc:docMk/>
          <pc:sldMk cId="532245826" sldId="1061"/>
        </pc:sldMkLst>
        <pc:spChg chg="mod">
          <ac:chgData name="LAMIAE BEZZAZ" userId="f9bc3cc0-8e1c-4944-afa8-b4b36bbf20e1" providerId="ADAL" clId="{6D4CC5C9-5CCA-44B8-8324-5C05C2737781}" dt="2025-12-12T17:00:06.759" v="656" actId="20577"/>
          <ac:spMkLst>
            <pc:docMk/>
            <pc:sldMk cId="532245826" sldId="1061"/>
            <ac:spMk id="2" creationId="{0F01D034-1273-981C-8924-D2A787834EDA}"/>
          </ac:spMkLst>
        </pc:spChg>
        <pc:spChg chg="mod">
          <ac:chgData name="LAMIAE BEZZAZ" userId="f9bc3cc0-8e1c-4944-afa8-b4b36bbf20e1" providerId="ADAL" clId="{6D4CC5C9-5CCA-44B8-8324-5C05C2737781}" dt="2025-12-12T17:00:13.953" v="661" actId="20577"/>
          <ac:spMkLst>
            <pc:docMk/>
            <pc:sldMk cId="532245826" sldId="1061"/>
            <ac:spMk id="9" creationId="{D8D3BA66-4FD5-E593-7AA8-CEC2832BAD18}"/>
          </ac:spMkLst>
        </pc:spChg>
        <pc:picChg chg="del">
          <ac:chgData name="LAMIAE BEZZAZ" userId="f9bc3cc0-8e1c-4944-afa8-b4b36bbf20e1" providerId="ADAL" clId="{6D4CC5C9-5CCA-44B8-8324-5C05C2737781}" dt="2025-12-12T16:59:40.433" v="637" actId="478"/>
          <ac:picMkLst>
            <pc:docMk/>
            <pc:sldMk cId="532245826" sldId="1061"/>
            <ac:picMk id="4" creationId="{8F33BEC9-9AB9-4A93-B0CF-3D10E31C7D6A}"/>
          </ac:picMkLst>
        </pc:picChg>
      </pc:sldChg>
      <pc:sldChg chg="delSp modSp">
        <pc:chgData name="LAMIAE BEZZAZ" userId="f9bc3cc0-8e1c-4944-afa8-b4b36bbf20e1" providerId="ADAL" clId="{6D4CC5C9-5CCA-44B8-8324-5C05C2737781}" dt="2025-12-12T17:00:25.093" v="665" actId="478"/>
        <pc:sldMkLst>
          <pc:docMk/>
          <pc:sldMk cId="1258262723" sldId="1062"/>
        </pc:sldMkLst>
        <pc:spChg chg="mod">
          <ac:chgData name="LAMIAE BEZZAZ" userId="f9bc3cc0-8e1c-4944-afa8-b4b36bbf20e1" providerId="ADAL" clId="{6D4CC5C9-5CCA-44B8-8324-5C05C2737781}" dt="2025-12-12T17:00:23.082" v="664" actId="20577"/>
          <ac:spMkLst>
            <pc:docMk/>
            <pc:sldMk cId="1258262723" sldId="1062"/>
            <ac:spMk id="6" creationId="{0DCFD555-B2D1-3F2B-BED7-C4747C281FBF}"/>
          </ac:spMkLst>
        </pc:spChg>
        <pc:picChg chg="del">
          <ac:chgData name="LAMIAE BEZZAZ" userId="f9bc3cc0-8e1c-4944-afa8-b4b36bbf20e1" providerId="ADAL" clId="{6D4CC5C9-5CCA-44B8-8324-5C05C2737781}" dt="2025-12-12T17:00:25.093" v="665" actId="478"/>
          <ac:picMkLst>
            <pc:docMk/>
            <pc:sldMk cId="1258262723" sldId="1062"/>
            <ac:picMk id="5" creationId="{9F66DEB0-1EC4-478A-A992-9477022C45EB}"/>
          </ac:picMkLst>
        </pc:picChg>
      </pc:sldChg>
      <pc:sldChg chg="delSp modSp">
        <pc:chgData name="LAMIAE BEZZAZ" userId="f9bc3cc0-8e1c-4944-afa8-b4b36bbf20e1" providerId="ADAL" clId="{6D4CC5C9-5CCA-44B8-8324-5C05C2737781}" dt="2025-12-12T17:00:36.055" v="671" actId="478"/>
        <pc:sldMkLst>
          <pc:docMk/>
          <pc:sldMk cId="3624494710" sldId="1064"/>
        </pc:sldMkLst>
        <pc:spChg chg="mod">
          <ac:chgData name="LAMIAE BEZZAZ" userId="f9bc3cc0-8e1c-4944-afa8-b4b36bbf20e1" providerId="ADAL" clId="{6D4CC5C9-5CCA-44B8-8324-5C05C2737781}" dt="2025-12-12T17:00:34.207" v="670" actId="20577"/>
          <ac:spMkLst>
            <pc:docMk/>
            <pc:sldMk cId="3624494710" sldId="1064"/>
            <ac:spMk id="6" creationId="{314A359A-AB27-7CBE-D2BF-C01061BF0F96}"/>
          </ac:spMkLst>
        </pc:spChg>
        <pc:picChg chg="del">
          <ac:chgData name="LAMIAE BEZZAZ" userId="f9bc3cc0-8e1c-4944-afa8-b4b36bbf20e1" providerId="ADAL" clId="{6D4CC5C9-5CCA-44B8-8324-5C05C2737781}" dt="2025-12-12T17:00:36.055" v="671" actId="478"/>
          <ac:picMkLst>
            <pc:docMk/>
            <pc:sldMk cId="3624494710" sldId="1064"/>
            <ac:picMk id="7" creationId="{53159F56-4DE8-4493-BD0B-9B42ADAF5395}"/>
          </ac:picMkLst>
        </pc:picChg>
      </pc:sldChg>
      <pc:sldChg chg="modSp">
        <pc:chgData name="LAMIAE BEZZAZ" userId="f9bc3cc0-8e1c-4944-afa8-b4b36bbf20e1" providerId="ADAL" clId="{6D4CC5C9-5CCA-44B8-8324-5C05C2737781}" dt="2025-12-12T16:22:35.802" v="185"/>
        <pc:sldMkLst>
          <pc:docMk/>
          <pc:sldMk cId="2342687969" sldId="1066"/>
        </pc:sldMkLst>
        <pc:spChg chg="mod">
          <ac:chgData name="LAMIAE BEZZAZ" userId="f9bc3cc0-8e1c-4944-afa8-b4b36bbf20e1" providerId="ADAL" clId="{6D4CC5C9-5CCA-44B8-8324-5C05C2737781}" dt="2025-12-12T16:22:35.802" v="185"/>
          <ac:spMkLst>
            <pc:docMk/>
            <pc:sldMk cId="2342687969" sldId="1066"/>
            <ac:spMk id="13" creationId="{1289FB33-3D09-4FA2-A273-73621C6F563E}"/>
          </ac:spMkLst>
        </pc:spChg>
      </pc:sldChg>
      <pc:sldChg chg="delSp modSp">
        <pc:chgData name="LAMIAE BEZZAZ" userId="f9bc3cc0-8e1c-4944-afa8-b4b36bbf20e1" providerId="ADAL" clId="{6D4CC5C9-5CCA-44B8-8324-5C05C2737781}" dt="2025-12-12T16:14:47.793" v="1" actId="478"/>
        <pc:sldMkLst>
          <pc:docMk/>
          <pc:sldMk cId="1595534936" sldId="1068"/>
        </pc:sldMkLst>
        <pc:picChg chg="del mod">
          <ac:chgData name="LAMIAE BEZZAZ" userId="f9bc3cc0-8e1c-4944-afa8-b4b36bbf20e1" providerId="ADAL" clId="{6D4CC5C9-5CCA-44B8-8324-5C05C2737781}" dt="2025-12-12T16:14:47.793" v="1" actId="478"/>
          <ac:picMkLst>
            <pc:docMk/>
            <pc:sldMk cId="1595534936" sldId="1068"/>
            <ac:picMk id="4" creationId="{30ABA818-9A54-42A0-B821-162D319204DA}"/>
          </ac:picMkLst>
        </pc:picChg>
        <pc:picChg chg="del mod">
          <ac:chgData name="LAMIAE BEZZAZ" userId="f9bc3cc0-8e1c-4944-afa8-b4b36bbf20e1" providerId="ADAL" clId="{6D4CC5C9-5CCA-44B8-8324-5C05C2737781}" dt="2025-12-12T16:14:47.793" v="1" actId="478"/>
          <ac:picMkLst>
            <pc:docMk/>
            <pc:sldMk cId="1595534936" sldId="1068"/>
            <ac:picMk id="5" creationId="{615E3E63-8744-48BF-8CF5-3F71F6B31895}"/>
          </ac:picMkLst>
        </pc:picChg>
        <pc:picChg chg="del mod">
          <ac:chgData name="LAMIAE BEZZAZ" userId="f9bc3cc0-8e1c-4944-afa8-b4b36bbf20e1" providerId="ADAL" clId="{6D4CC5C9-5CCA-44B8-8324-5C05C2737781}" dt="2025-12-12T16:14:47.793" v="1" actId="478"/>
          <ac:picMkLst>
            <pc:docMk/>
            <pc:sldMk cId="1595534936" sldId="1068"/>
            <ac:picMk id="6" creationId="{D2CDF4F9-3EC9-4FDB-9340-36E3765F6FFD}"/>
          </ac:picMkLst>
        </pc:picChg>
        <pc:picChg chg="del">
          <ac:chgData name="LAMIAE BEZZAZ" userId="f9bc3cc0-8e1c-4944-afa8-b4b36bbf20e1" providerId="ADAL" clId="{6D4CC5C9-5CCA-44B8-8324-5C05C2737781}" dt="2025-12-12T16:14:47.793" v="1" actId="478"/>
          <ac:picMkLst>
            <pc:docMk/>
            <pc:sldMk cId="1595534936" sldId="1068"/>
            <ac:picMk id="13" creationId="{9D0E51DA-097F-49C1-A9EF-BA3C504A10D9}"/>
          </ac:picMkLst>
        </pc:picChg>
        <pc:picChg chg="del">
          <ac:chgData name="LAMIAE BEZZAZ" userId="f9bc3cc0-8e1c-4944-afa8-b4b36bbf20e1" providerId="ADAL" clId="{6D4CC5C9-5CCA-44B8-8324-5C05C2737781}" dt="2025-12-12T16:14:47.793" v="1" actId="478"/>
          <ac:picMkLst>
            <pc:docMk/>
            <pc:sldMk cId="1595534936" sldId="1068"/>
            <ac:picMk id="14" creationId="{CE73B4AD-A0E9-4E84-9566-5D6E13EC5D50}"/>
          </ac:picMkLst>
        </pc:picChg>
      </pc:sldChg>
      <pc:sldChg chg="modSp">
        <pc:chgData name="LAMIAE BEZZAZ" userId="f9bc3cc0-8e1c-4944-afa8-b4b36bbf20e1" providerId="ADAL" clId="{6D4CC5C9-5CCA-44B8-8324-5C05C2737781}" dt="2025-12-12T16:28:42.732" v="268" actId="1076"/>
        <pc:sldMkLst>
          <pc:docMk/>
          <pc:sldMk cId="3150528181" sldId="1069"/>
        </pc:sldMkLst>
        <pc:spChg chg="mod">
          <ac:chgData name="LAMIAE BEZZAZ" userId="f9bc3cc0-8e1c-4944-afa8-b4b36bbf20e1" providerId="ADAL" clId="{6D4CC5C9-5CCA-44B8-8324-5C05C2737781}" dt="2025-12-12T16:26:32.902" v="226" actId="20577"/>
          <ac:spMkLst>
            <pc:docMk/>
            <pc:sldMk cId="3150528181" sldId="1069"/>
            <ac:spMk id="4" creationId="{3B48C44F-B560-309D-A07B-59A2CF620B51}"/>
          </ac:spMkLst>
        </pc:spChg>
        <pc:spChg chg="mod">
          <ac:chgData name="LAMIAE BEZZAZ" userId="f9bc3cc0-8e1c-4944-afa8-b4b36bbf20e1" providerId="ADAL" clId="{6D4CC5C9-5CCA-44B8-8324-5C05C2737781}" dt="2025-12-12T16:26:28.003" v="224" actId="20577"/>
          <ac:spMkLst>
            <pc:docMk/>
            <pc:sldMk cId="3150528181" sldId="1069"/>
            <ac:spMk id="8" creationId="{9011AF3B-AA97-9C95-507B-6736B8C4670B}"/>
          </ac:spMkLst>
        </pc:spChg>
        <pc:spChg chg="mod">
          <ac:chgData name="LAMIAE BEZZAZ" userId="f9bc3cc0-8e1c-4944-afa8-b4b36bbf20e1" providerId="ADAL" clId="{6D4CC5C9-5CCA-44B8-8324-5C05C2737781}" dt="2025-12-12T16:26:38.906" v="228" actId="20577"/>
          <ac:spMkLst>
            <pc:docMk/>
            <pc:sldMk cId="3150528181" sldId="1069"/>
            <ac:spMk id="23" creationId="{F6226F51-B84E-4695-91A4-8E9F21928BC0}"/>
          </ac:spMkLst>
        </pc:spChg>
        <pc:spChg chg="mod">
          <ac:chgData name="LAMIAE BEZZAZ" userId="f9bc3cc0-8e1c-4944-afa8-b4b36bbf20e1" providerId="ADAL" clId="{6D4CC5C9-5CCA-44B8-8324-5C05C2737781}" dt="2025-12-12T16:28:39.766" v="267" actId="1076"/>
          <ac:spMkLst>
            <pc:docMk/>
            <pc:sldMk cId="3150528181" sldId="1069"/>
            <ac:spMk id="24" creationId="{BF27FBBF-AC99-48CD-B961-5B04115D08C1}"/>
          </ac:spMkLst>
        </pc:spChg>
        <pc:spChg chg="mod">
          <ac:chgData name="LAMIAE BEZZAZ" userId="f9bc3cc0-8e1c-4944-afa8-b4b36bbf20e1" providerId="ADAL" clId="{6D4CC5C9-5CCA-44B8-8324-5C05C2737781}" dt="2025-12-12T16:28:42.732" v="268" actId="1076"/>
          <ac:spMkLst>
            <pc:docMk/>
            <pc:sldMk cId="3150528181" sldId="1069"/>
            <ac:spMk id="25" creationId="{2B90A597-62E3-4C04-9360-E54BAE3C1993}"/>
          </ac:spMkLst>
        </pc:spChg>
      </pc:sldChg>
      <pc:sldChg chg="modSp">
        <pc:chgData name="LAMIAE BEZZAZ" userId="f9bc3cc0-8e1c-4944-afa8-b4b36bbf20e1" providerId="ADAL" clId="{6D4CC5C9-5CCA-44B8-8324-5C05C2737781}" dt="2025-12-12T16:30:42.641" v="310" actId="1076"/>
        <pc:sldMkLst>
          <pc:docMk/>
          <pc:sldMk cId="4095911836" sldId="1070"/>
        </pc:sldMkLst>
        <pc:spChg chg="mod">
          <ac:chgData name="LAMIAE BEZZAZ" userId="f9bc3cc0-8e1c-4944-afa8-b4b36bbf20e1" providerId="ADAL" clId="{6D4CC5C9-5CCA-44B8-8324-5C05C2737781}" dt="2025-12-12T16:28:20.640" v="266" actId="20577"/>
          <ac:spMkLst>
            <pc:docMk/>
            <pc:sldMk cId="4095911836" sldId="1070"/>
            <ac:spMk id="4" creationId="{BBA0F587-83BC-F2A7-0082-873CEE8B43B8}"/>
          </ac:spMkLst>
        </pc:spChg>
        <pc:spChg chg="mod">
          <ac:chgData name="LAMIAE BEZZAZ" userId="f9bc3cc0-8e1c-4944-afa8-b4b36bbf20e1" providerId="ADAL" clId="{6D4CC5C9-5CCA-44B8-8324-5C05C2737781}" dt="2025-12-12T16:28:06.199" v="258" actId="20577"/>
          <ac:spMkLst>
            <pc:docMk/>
            <pc:sldMk cId="4095911836" sldId="1070"/>
            <ac:spMk id="21" creationId="{9FE7D600-6B72-421A-B520-1F69B1EB91E7}"/>
          </ac:spMkLst>
        </pc:spChg>
        <pc:spChg chg="mod">
          <ac:chgData name="LAMIAE BEZZAZ" userId="f9bc3cc0-8e1c-4944-afa8-b4b36bbf20e1" providerId="ADAL" clId="{6D4CC5C9-5CCA-44B8-8324-5C05C2737781}" dt="2025-12-12T16:28:11.156" v="260" actId="20577"/>
          <ac:spMkLst>
            <pc:docMk/>
            <pc:sldMk cId="4095911836" sldId="1070"/>
            <ac:spMk id="28" creationId="{B790B63E-DC63-4F90-8A90-F62303DB4E55}"/>
          </ac:spMkLst>
        </pc:spChg>
        <pc:spChg chg="mod">
          <ac:chgData name="LAMIAE BEZZAZ" userId="f9bc3cc0-8e1c-4944-afa8-b4b36bbf20e1" providerId="ADAL" clId="{6D4CC5C9-5CCA-44B8-8324-5C05C2737781}" dt="2025-12-12T16:30:40.112" v="309" actId="1076"/>
          <ac:spMkLst>
            <pc:docMk/>
            <pc:sldMk cId="4095911836" sldId="1070"/>
            <ac:spMk id="30" creationId="{72E68FF4-EFEF-4CA5-89F0-A955F976AAC1}"/>
          </ac:spMkLst>
        </pc:spChg>
        <pc:spChg chg="mod">
          <ac:chgData name="LAMIAE BEZZAZ" userId="f9bc3cc0-8e1c-4944-afa8-b4b36bbf20e1" providerId="ADAL" clId="{6D4CC5C9-5CCA-44B8-8324-5C05C2737781}" dt="2025-12-12T16:30:42.641" v="310" actId="1076"/>
          <ac:spMkLst>
            <pc:docMk/>
            <pc:sldMk cId="4095911836" sldId="1070"/>
            <ac:spMk id="31" creationId="{6D5C58DB-A75F-4642-A265-C0D3B4CADD2E}"/>
          </ac:spMkLst>
        </pc:spChg>
      </pc:sldChg>
      <pc:sldChg chg="modSp add">
        <pc:chgData name="LAMIAE BEZZAZ" userId="f9bc3cc0-8e1c-4944-afa8-b4b36bbf20e1" providerId="ADAL" clId="{6D4CC5C9-5CCA-44B8-8324-5C05C2737781}" dt="2025-12-12T16:32:03.356" v="340" actId="20577"/>
        <pc:sldMkLst>
          <pc:docMk/>
          <pc:sldMk cId="3861632848" sldId="1071"/>
        </pc:sldMkLst>
        <pc:spChg chg="mod">
          <ac:chgData name="LAMIAE BEZZAZ" userId="f9bc3cc0-8e1c-4944-afa8-b4b36bbf20e1" providerId="ADAL" clId="{6D4CC5C9-5CCA-44B8-8324-5C05C2737781}" dt="2025-12-12T16:31:46.482" v="328" actId="20577"/>
          <ac:spMkLst>
            <pc:docMk/>
            <pc:sldMk cId="3861632848" sldId="1071"/>
            <ac:spMk id="4" creationId="{BBA0F587-83BC-F2A7-0082-873CEE8B43B8}"/>
          </ac:spMkLst>
        </pc:spChg>
        <pc:spChg chg="mod">
          <ac:chgData name="LAMIAE BEZZAZ" userId="f9bc3cc0-8e1c-4944-afa8-b4b36bbf20e1" providerId="ADAL" clId="{6D4CC5C9-5CCA-44B8-8324-5C05C2737781}" dt="2025-12-12T16:31:48.750" v="330" actId="20577"/>
          <ac:spMkLst>
            <pc:docMk/>
            <pc:sldMk cId="3861632848" sldId="1071"/>
            <ac:spMk id="21" creationId="{9FE7D600-6B72-421A-B520-1F69B1EB91E7}"/>
          </ac:spMkLst>
        </pc:spChg>
        <pc:spChg chg="mod">
          <ac:chgData name="LAMIAE BEZZAZ" userId="f9bc3cc0-8e1c-4944-afa8-b4b36bbf20e1" providerId="ADAL" clId="{6D4CC5C9-5CCA-44B8-8324-5C05C2737781}" dt="2025-12-12T16:31:58.023" v="338" actId="20577"/>
          <ac:spMkLst>
            <pc:docMk/>
            <pc:sldMk cId="3861632848" sldId="1071"/>
            <ac:spMk id="26" creationId="{8BEB39D9-AF36-4EA9-8463-1A62B5A328F9}"/>
          </ac:spMkLst>
        </pc:spChg>
        <pc:spChg chg="mod">
          <ac:chgData name="LAMIAE BEZZAZ" userId="f9bc3cc0-8e1c-4944-afa8-b4b36bbf20e1" providerId="ADAL" clId="{6D4CC5C9-5CCA-44B8-8324-5C05C2737781}" dt="2025-12-12T16:31:55.581" v="334" actId="20577"/>
          <ac:spMkLst>
            <pc:docMk/>
            <pc:sldMk cId="3861632848" sldId="1071"/>
            <ac:spMk id="28" creationId="{B790B63E-DC63-4F90-8A90-F62303DB4E55}"/>
          </ac:spMkLst>
        </pc:spChg>
        <pc:spChg chg="mod">
          <ac:chgData name="LAMIAE BEZZAZ" userId="f9bc3cc0-8e1c-4944-afa8-b4b36bbf20e1" providerId="ADAL" clId="{6D4CC5C9-5CCA-44B8-8324-5C05C2737781}" dt="2025-12-12T16:32:03.356" v="340" actId="20577"/>
          <ac:spMkLst>
            <pc:docMk/>
            <pc:sldMk cId="3861632848" sldId="1071"/>
            <ac:spMk id="30" creationId="{72E68FF4-EFEF-4CA5-89F0-A955F976AAC1}"/>
          </ac:spMkLst>
        </pc:spChg>
      </pc:sldChg>
      <pc:sldChg chg="modSp add">
        <pc:chgData name="LAMIAE BEZZAZ" userId="f9bc3cc0-8e1c-4944-afa8-b4b36bbf20e1" providerId="ADAL" clId="{6D4CC5C9-5CCA-44B8-8324-5C05C2737781}" dt="2025-12-12T16:32:37.803" v="356" actId="20577"/>
        <pc:sldMkLst>
          <pc:docMk/>
          <pc:sldMk cId="1152181334" sldId="1072"/>
        </pc:sldMkLst>
        <pc:spChg chg="mod">
          <ac:chgData name="LAMIAE BEZZAZ" userId="f9bc3cc0-8e1c-4944-afa8-b4b36bbf20e1" providerId="ADAL" clId="{6D4CC5C9-5CCA-44B8-8324-5C05C2737781}" dt="2025-12-12T16:32:11.186" v="342" actId="20577"/>
          <ac:spMkLst>
            <pc:docMk/>
            <pc:sldMk cId="1152181334" sldId="1072"/>
            <ac:spMk id="4" creationId="{BBA0F587-83BC-F2A7-0082-873CEE8B43B8}"/>
          </ac:spMkLst>
        </pc:spChg>
        <pc:spChg chg="mod">
          <ac:chgData name="LAMIAE BEZZAZ" userId="f9bc3cc0-8e1c-4944-afa8-b4b36bbf20e1" providerId="ADAL" clId="{6D4CC5C9-5CCA-44B8-8324-5C05C2737781}" dt="2025-12-12T16:32:13.755" v="344" actId="20577"/>
          <ac:spMkLst>
            <pc:docMk/>
            <pc:sldMk cId="1152181334" sldId="1072"/>
            <ac:spMk id="21" creationId="{9FE7D600-6B72-421A-B520-1F69B1EB91E7}"/>
          </ac:spMkLst>
        </pc:spChg>
        <pc:spChg chg="mod">
          <ac:chgData name="LAMIAE BEZZAZ" userId="f9bc3cc0-8e1c-4944-afa8-b4b36bbf20e1" providerId="ADAL" clId="{6D4CC5C9-5CCA-44B8-8324-5C05C2737781}" dt="2025-12-12T16:32:37.803" v="356" actId="20577"/>
          <ac:spMkLst>
            <pc:docMk/>
            <pc:sldMk cId="1152181334" sldId="1072"/>
            <ac:spMk id="26" creationId="{8BEB39D9-AF36-4EA9-8463-1A62B5A328F9}"/>
          </ac:spMkLst>
        </pc:spChg>
        <pc:spChg chg="mod">
          <ac:chgData name="LAMIAE BEZZAZ" userId="f9bc3cc0-8e1c-4944-afa8-b4b36bbf20e1" providerId="ADAL" clId="{6D4CC5C9-5CCA-44B8-8324-5C05C2737781}" dt="2025-12-12T16:32:29.691" v="352" actId="20577"/>
          <ac:spMkLst>
            <pc:docMk/>
            <pc:sldMk cId="1152181334" sldId="1072"/>
            <ac:spMk id="27" creationId="{D4195B18-D6EB-43D3-8381-E52FE5232078}"/>
          </ac:spMkLst>
        </pc:spChg>
        <pc:spChg chg="mod">
          <ac:chgData name="LAMIAE BEZZAZ" userId="f9bc3cc0-8e1c-4944-afa8-b4b36bbf20e1" providerId="ADAL" clId="{6D4CC5C9-5CCA-44B8-8324-5C05C2737781}" dt="2025-12-12T16:32:33.066" v="354" actId="20577"/>
          <ac:spMkLst>
            <pc:docMk/>
            <pc:sldMk cId="1152181334" sldId="1072"/>
            <ac:spMk id="28" creationId="{B790B63E-DC63-4F90-8A90-F62303DB4E55}"/>
          </ac:spMkLst>
        </pc:spChg>
        <pc:spChg chg="mod">
          <ac:chgData name="LAMIAE BEZZAZ" userId="f9bc3cc0-8e1c-4944-afa8-b4b36bbf20e1" providerId="ADAL" clId="{6D4CC5C9-5CCA-44B8-8324-5C05C2737781}" dt="2025-12-12T16:32:21.102" v="348" actId="20577"/>
          <ac:spMkLst>
            <pc:docMk/>
            <pc:sldMk cId="1152181334" sldId="1072"/>
            <ac:spMk id="29" creationId="{4CBCB32F-65D3-4556-BEF9-D26FAD8194F7}"/>
          </ac:spMkLst>
        </pc:spChg>
        <pc:spChg chg="mod">
          <ac:chgData name="LAMIAE BEZZAZ" userId="f9bc3cc0-8e1c-4944-afa8-b4b36bbf20e1" providerId="ADAL" clId="{6D4CC5C9-5CCA-44B8-8324-5C05C2737781}" dt="2025-12-12T16:32:26.242" v="350" actId="20577"/>
          <ac:spMkLst>
            <pc:docMk/>
            <pc:sldMk cId="1152181334" sldId="1072"/>
            <ac:spMk id="30" creationId="{72E68FF4-EFEF-4CA5-89F0-A955F976AAC1}"/>
          </ac:spMkLst>
        </pc:spChg>
      </pc:sldChg>
      <pc:sldChg chg="modSp add">
        <pc:chgData name="LAMIAE BEZZAZ" userId="f9bc3cc0-8e1c-4944-afa8-b4b36bbf20e1" providerId="ADAL" clId="{6D4CC5C9-5CCA-44B8-8324-5C05C2737781}" dt="2025-12-12T17:04:12.889" v="696" actId="20577"/>
        <pc:sldMkLst>
          <pc:docMk/>
          <pc:sldMk cId="41724751" sldId="1073"/>
        </pc:sldMkLst>
        <pc:spChg chg="mod">
          <ac:chgData name="LAMIAE BEZZAZ" userId="f9bc3cc0-8e1c-4944-afa8-b4b36bbf20e1" providerId="ADAL" clId="{6D4CC5C9-5CCA-44B8-8324-5C05C2737781}" dt="2025-12-12T17:04:03.241" v="689" actId="20577"/>
          <ac:spMkLst>
            <pc:docMk/>
            <pc:sldMk cId="41724751" sldId="1073"/>
            <ac:spMk id="2" creationId="{0F01D034-1273-981C-8924-D2A787834EDA}"/>
          </ac:spMkLst>
        </pc:spChg>
        <pc:spChg chg="mod">
          <ac:chgData name="LAMIAE BEZZAZ" userId="f9bc3cc0-8e1c-4944-afa8-b4b36bbf20e1" providerId="ADAL" clId="{6D4CC5C9-5CCA-44B8-8324-5C05C2737781}" dt="2025-12-12T17:04:12.889" v="696" actId="20577"/>
          <ac:spMkLst>
            <pc:docMk/>
            <pc:sldMk cId="41724751" sldId="1073"/>
            <ac:spMk id="9" creationId="{D8D3BA66-4FD5-E593-7AA8-CEC2832BAD18}"/>
          </ac:spMkLst>
        </pc:spChg>
      </pc:sldChg>
      <pc:sldChg chg="modSp add">
        <pc:chgData name="LAMIAE BEZZAZ" userId="f9bc3cc0-8e1c-4944-afa8-b4b36bbf20e1" providerId="ADAL" clId="{6D4CC5C9-5CCA-44B8-8324-5C05C2737781}" dt="2025-12-12T17:04:26.626" v="703" actId="14100"/>
        <pc:sldMkLst>
          <pc:docMk/>
          <pc:sldMk cId="3141253785" sldId="1074"/>
        </pc:sldMkLst>
        <pc:spChg chg="mod">
          <ac:chgData name="LAMIAE BEZZAZ" userId="f9bc3cc0-8e1c-4944-afa8-b4b36bbf20e1" providerId="ADAL" clId="{6D4CC5C9-5CCA-44B8-8324-5C05C2737781}" dt="2025-12-12T17:04:26.626" v="703" actId="14100"/>
          <ac:spMkLst>
            <pc:docMk/>
            <pc:sldMk cId="3141253785" sldId="1074"/>
            <ac:spMk id="6" creationId="{0DCFD555-B2D1-3F2B-BED7-C4747C281FBF}"/>
          </ac:spMkLst>
        </pc:spChg>
      </pc:sldChg>
      <pc:sldChg chg="add">
        <pc:chgData name="LAMIAE BEZZAZ" userId="f9bc3cc0-8e1c-4944-afa8-b4b36bbf20e1" providerId="ADAL" clId="{6D4CC5C9-5CCA-44B8-8324-5C05C2737781}" dt="2025-12-12T17:03:25.216" v="672"/>
        <pc:sldMkLst>
          <pc:docMk/>
          <pc:sldMk cId="2340399452" sldId="1075"/>
        </pc:sldMkLst>
      </pc:sldChg>
      <pc:sldChg chg="modSp add">
        <pc:chgData name="LAMIAE BEZZAZ" userId="f9bc3cc0-8e1c-4944-afa8-b4b36bbf20e1" providerId="ADAL" clId="{6D4CC5C9-5CCA-44B8-8324-5C05C2737781}" dt="2025-12-12T17:04:46.452" v="712" actId="14100"/>
        <pc:sldMkLst>
          <pc:docMk/>
          <pc:sldMk cId="868845219" sldId="1076"/>
        </pc:sldMkLst>
        <pc:spChg chg="mod">
          <ac:chgData name="LAMIAE BEZZAZ" userId="f9bc3cc0-8e1c-4944-afa8-b4b36bbf20e1" providerId="ADAL" clId="{6D4CC5C9-5CCA-44B8-8324-5C05C2737781}" dt="2025-12-12T17:04:46.452" v="712" actId="14100"/>
          <ac:spMkLst>
            <pc:docMk/>
            <pc:sldMk cId="868845219" sldId="1076"/>
            <ac:spMk id="6" creationId="{314A359A-AB27-7CBE-D2BF-C01061BF0F96}"/>
          </ac:spMkLst>
        </pc:spChg>
      </pc:sldChg>
      <pc:sldChg chg="modSp add">
        <pc:chgData name="LAMIAE BEZZAZ" userId="f9bc3cc0-8e1c-4944-afa8-b4b36bbf20e1" providerId="ADAL" clId="{6D4CC5C9-5CCA-44B8-8324-5C05C2737781}" dt="2025-12-12T17:05:32.830" v="733" actId="20577"/>
        <pc:sldMkLst>
          <pc:docMk/>
          <pc:sldMk cId="4267138078" sldId="1077"/>
        </pc:sldMkLst>
        <pc:spChg chg="mod">
          <ac:chgData name="LAMIAE BEZZAZ" userId="f9bc3cc0-8e1c-4944-afa8-b4b36bbf20e1" providerId="ADAL" clId="{6D4CC5C9-5CCA-44B8-8324-5C05C2737781}" dt="2025-12-12T17:05:09.356" v="727" actId="20577"/>
          <ac:spMkLst>
            <pc:docMk/>
            <pc:sldMk cId="4267138078" sldId="1077"/>
            <ac:spMk id="2" creationId="{0F01D034-1273-981C-8924-D2A787834EDA}"/>
          </ac:spMkLst>
        </pc:spChg>
        <pc:spChg chg="mod">
          <ac:chgData name="LAMIAE BEZZAZ" userId="f9bc3cc0-8e1c-4944-afa8-b4b36bbf20e1" providerId="ADAL" clId="{6D4CC5C9-5CCA-44B8-8324-5C05C2737781}" dt="2025-12-12T17:05:32.830" v="733" actId="20577"/>
          <ac:spMkLst>
            <pc:docMk/>
            <pc:sldMk cId="4267138078" sldId="1077"/>
            <ac:spMk id="9" creationId="{D8D3BA66-4FD5-E593-7AA8-CEC2832BAD18}"/>
          </ac:spMkLst>
        </pc:spChg>
      </pc:sldChg>
      <pc:sldChg chg="modSp add">
        <pc:chgData name="LAMIAE BEZZAZ" userId="f9bc3cc0-8e1c-4944-afa8-b4b36bbf20e1" providerId="ADAL" clId="{6D4CC5C9-5CCA-44B8-8324-5C05C2737781}" dt="2025-12-12T17:10:45.282" v="737" actId="20577"/>
        <pc:sldMkLst>
          <pc:docMk/>
          <pc:sldMk cId="4265671479" sldId="1078"/>
        </pc:sldMkLst>
        <pc:spChg chg="mod">
          <ac:chgData name="LAMIAE BEZZAZ" userId="f9bc3cc0-8e1c-4944-afa8-b4b36bbf20e1" providerId="ADAL" clId="{6D4CC5C9-5CCA-44B8-8324-5C05C2737781}" dt="2025-12-12T17:10:45.282" v="737" actId="20577"/>
          <ac:spMkLst>
            <pc:docMk/>
            <pc:sldMk cId="4265671479" sldId="1078"/>
            <ac:spMk id="6" creationId="{0DCFD555-B2D1-3F2B-BED7-C4747C281FBF}"/>
          </ac:spMkLst>
        </pc:spChg>
      </pc:sldChg>
      <pc:sldChg chg="add">
        <pc:chgData name="LAMIAE BEZZAZ" userId="f9bc3cc0-8e1c-4944-afa8-b4b36bbf20e1" providerId="ADAL" clId="{6D4CC5C9-5CCA-44B8-8324-5C05C2737781}" dt="2025-12-12T17:03:27.421" v="673"/>
        <pc:sldMkLst>
          <pc:docMk/>
          <pc:sldMk cId="937255193" sldId="1079"/>
        </pc:sldMkLst>
      </pc:sldChg>
      <pc:sldChg chg="modSp add">
        <pc:chgData name="LAMIAE BEZZAZ" userId="f9bc3cc0-8e1c-4944-afa8-b4b36bbf20e1" providerId="ADAL" clId="{6D4CC5C9-5CCA-44B8-8324-5C05C2737781}" dt="2025-12-12T17:11:08.737" v="743" actId="20577"/>
        <pc:sldMkLst>
          <pc:docMk/>
          <pc:sldMk cId="2876067874" sldId="1080"/>
        </pc:sldMkLst>
        <pc:spChg chg="mod">
          <ac:chgData name="LAMIAE BEZZAZ" userId="f9bc3cc0-8e1c-4944-afa8-b4b36bbf20e1" providerId="ADAL" clId="{6D4CC5C9-5CCA-44B8-8324-5C05C2737781}" dt="2025-12-12T17:11:08.737" v="743" actId="20577"/>
          <ac:spMkLst>
            <pc:docMk/>
            <pc:sldMk cId="2876067874" sldId="1080"/>
            <ac:spMk id="6" creationId="{314A359A-AB27-7CBE-D2BF-C01061BF0F96}"/>
          </ac:spMkLst>
        </pc:spChg>
      </pc:sldChg>
    </pc:docChg>
  </pc:docChgLst>
  <pc:docChgLst>
    <pc:chgData name="LAMIAE BEZZAZ" userId="f9bc3cc0-8e1c-4944-afa8-b4b36bbf20e1" providerId="ADAL" clId="{97DEBC3E-D630-4C3B-89E6-6A88488508B7}"/>
    <pc:docChg chg="undo custSel addSld delSld modSld sldOrd">
      <pc:chgData name="LAMIAE BEZZAZ" userId="f9bc3cc0-8e1c-4944-afa8-b4b36bbf20e1" providerId="ADAL" clId="{97DEBC3E-D630-4C3B-89E6-6A88488508B7}" dt="2025-12-17T20:23:04.656" v="706" actId="12788"/>
      <pc:docMkLst>
        <pc:docMk/>
      </pc:docMkLst>
      <pc:sldChg chg="modSp">
        <pc:chgData name="LAMIAE BEZZAZ" userId="f9bc3cc0-8e1c-4944-afa8-b4b36bbf20e1" providerId="ADAL" clId="{97DEBC3E-D630-4C3B-89E6-6A88488508B7}" dt="2025-12-17T20:22:15.734" v="702" actId="20577"/>
        <pc:sldMkLst>
          <pc:docMk/>
          <pc:sldMk cId="4253363032" sldId="800"/>
        </pc:sldMkLst>
        <pc:spChg chg="mod">
          <ac:chgData name="LAMIAE BEZZAZ" userId="f9bc3cc0-8e1c-4944-afa8-b4b36bbf20e1" providerId="ADAL" clId="{97DEBC3E-D630-4C3B-89E6-6A88488508B7}" dt="2025-12-17T20:22:15.734" v="702" actId="20577"/>
          <ac:spMkLst>
            <pc:docMk/>
            <pc:sldMk cId="4253363032" sldId="800"/>
            <ac:spMk id="13" creationId="{1AAB39AE-C88C-2050-B1F8-20189324A922}"/>
          </ac:spMkLst>
        </pc:spChg>
      </pc:sldChg>
      <pc:sldChg chg="addSp delSp modSp">
        <pc:chgData name="LAMIAE BEZZAZ" userId="f9bc3cc0-8e1c-4944-afa8-b4b36bbf20e1" providerId="ADAL" clId="{97DEBC3E-D630-4C3B-89E6-6A88488508B7}" dt="2025-12-16T23:24:11.884" v="211" actId="1076"/>
        <pc:sldMkLst>
          <pc:docMk/>
          <pc:sldMk cId="3079896629" sldId="817"/>
        </pc:sldMkLst>
        <pc:picChg chg="del">
          <ac:chgData name="LAMIAE BEZZAZ" userId="f9bc3cc0-8e1c-4944-afa8-b4b36bbf20e1" providerId="ADAL" clId="{97DEBC3E-D630-4C3B-89E6-6A88488508B7}" dt="2025-12-16T23:24:03.483" v="208" actId="478"/>
          <ac:picMkLst>
            <pc:docMk/>
            <pc:sldMk cId="3079896629" sldId="817"/>
            <ac:picMk id="3" creationId="{00F56E3D-26C5-4C5A-917D-36B61941D737}"/>
          </ac:picMkLst>
        </pc:picChg>
        <pc:picChg chg="add mod">
          <ac:chgData name="LAMIAE BEZZAZ" userId="f9bc3cc0-8e1c-4944-afa8-b4b36bbf20e1" providerId="ADAL" clId="{97DEBC3E-D630-4C3B-89E6-6A88488508B7}" dt="2025-12-16T23:24:11.884" v="211" actId="1076"/>
          <ac:picMkLst>
            <pc:docMk/>
            <pc:sldMk cId="3079896629" sldId="817"/>
            <ac:picMk id="5" creationId="{4B98FDEF-F9B8-4C05-9370-597647E1600C}"/>
          </ac:picMkLst>
        </pc:picChg>
      </pc:sldChg>
      <pc:sldChg chg="addSp delSp modSp">
        <pc:chgData name="LAMIAE BEZZAZ" userId="f9bc3cc0-8e1c-4944-afa8-b4b36bbf20e1" providerId="ADAL" clId="{97DEBC3E-D630-4C3B-89E6-6A88488508B7}" dt="2025-12-16T23:24:43.359" v="218" actId="171"/>
        <pc:sldMkLst>
          <pc:docMk/>
          <pc:sldMk cId="4137136973" sldId="818"/>
        </pc:sldMkLst>
        <pc:picChg chg="del">
          <ac:chgData name="LAMIAE BEZZAZ" userId="f9bc3cc0-8e1c-4944-afa8-b4b36bbf20e1" providerId="ADAL" clId="{97DEBC3E-D630-4C3B-89E6-6A88488508B7}" dt="2025-12-16T23:24:29.450" v="214" actId="478"/>
          <ac:picMkLst>
            <pc:docMk/>
            <pc:sldMk cId="4137136973" sldId="818"/>
            <ac:picMk id="5" creationId="{1F0623E8-23E4-48F9-A40F-2E42B9D511BC}"/>
          </ac:picMkLst>
        </pc:picChg>
        <pc:picChg chg="add mod ord">
          <ac:chgData name="LAMIAE BEZZAZ" userId="f9bc3cc0-8e1c-4944-afa8-b4b36bbf20e1" providerId="ADAL" clId="{97DEBC3E-D630-4C3B-89E6-6A88488508B7}" dt="2025-12-16T23:24:43.359" v="218" actId="171"/>
          <ac:picMkLst>
            <pc:docMk/>
            <pc:sldMk cId="4137136973" sldId="818"/>
            <ac:picMk id="9" creationId="{4FEA588D-A2CC-4566-B2A7-ED98A351A122}"/>
          </ac:picMkLst>
        </pc:picChg>
      </pc:sldChg>
      <pc:sldChg chg="addSp delSp modSp delAnim modAnim">
        <pc:chgData name="LAMIAE BEZZAZ" userId="f9bc3cc0-8e1c-4944-afa8-b4b36bbf20e1" providerId="ADAL" clId="{97DEBC3E-D630-4C3B-89E6-6A88488508B7}" dt="2025-12-17T18:38:43.357" v="648"/>
        <pc:sldMkLst>
          <pc:docMk/>
          <pc:sldMk cId="2956649512" sldId="819"/>
        </pc:sldMkLst>
        <pc:picChg chg="del">
          <ac:chgData name="LAMIAE BEZZAZ" userId="f9bc3cc0-8e1c-4944-afa8-b4b36bbf20e1" providerId="ADAL" clId="{97DEBC3E-D630-4C3B-89E6-6A88488508B7}" dt="2025-12-17T18:37:38.606" v="642" actId="478"/>
          <ac:picMkLst>
            <pc:docMk/>
            <pc:sldMk cId="2956649512" sldId="819"/>
            <ac:picMk id="2" creationId="{26B8FF66-1CA7-4A09-BC5C-5C583F921B49}"/>
          </ac:picMkLst>
        </pc:picChg>
        <pc:picChg chg="add mod">
          <ac:chgData name="LAMIAE BEZZAZ" userId="f9bc3cc0-8e1c-4944-afa8-b4b36bbf20e1" providerId="ADAL" clId="{97DEBC3E-D630-4C3B-89E6-6A88488508B7}" dt="2025-12-17T18:38:32.350" v="646" actId="1076"/>
          <ac:picMkLst>
            <pc:docMk/>
            <pc:sldMk cId="2956649512" sldId="819"/>
            <ac:picMk id="4" creationId="{CF7745CA-F203-45B3-97E2-11B21076A07F}"/>
          </ac:picMkLst>
        </pc:picChg>
      </pc:sldChg>
      <pc:sldChg chg="addSp delSp modSp">
        <pc:chgData name="LAMIAE BEZZAZ" userId="f9bc3cc0-8e1c-4944-afa8-b4b36bbf20e1" providerId="ADAL" clId="{97DEBC3E-D630-4C3B-89E6-6A88488508B7}" dt="2025-12-16T23:11:23.094" v="47" actId="1076"/>
        <pc:sldMkLst>
          <pc:docMk/>
          <pc:sldMk cId="1808541968" sldId="831"/>
        </pc:sldMkLst>
        <pc:spChg chg="mod">
          <ac:chgData name="LAMIAE BEZZAZ" userId="f9bc3cc0-8e1c-4944-afa8-b4b36bbf20e1" providerId="ADAL" clId="{97DEBC3E-D630-4C3B-89E6-6A88488508B7}" dt="2025-12-16T23:11:23.094" v="47" actId="1076"/>
          <ac:spMkLst>
            <pc:docMk/>
            <pc:sldMk cId="1808541968" sldId="831"/>
            <ac:spMk id="9" creationId="{5986C039-0B11-4A5C-8BD0-389B8E14323F}"/>
          </ac:spMkLst>
        </pc:spChg>
        <pc:picChg chg="del">
          <ac:chgData name="LAMIAE BEZZAZ" userId="f9bc3cc0-8e1c-4944-afa8-b4b36bbf20e1" providerId="ADAL" clId="{97DEBC3E-D630-4C3B-89E6-6A88488508B7}" dt="2025-12-16T23:11:13.712" v="44" actId="478"/>
          <ac:picMkLst>
            <pc:docMk/>
            <pc:sldMk cId="1808541968" sldId="831"/>
            <ac:picMk id="8" creationId="{011DC1B7-3A15-404A-A778-A2C1C93BEF7E}"/>
          </ac:picMkLst>
        </pc:picChg>
        <pc:picChg chg="add ord">
          <ac:chgData name="LAMIAE BEZZAZ" userId="f9bc3cc0-8e1c-4944-afa8-b4b36bbf20e1" providerId="ADAL" clId="{97DEBC3E-D630-4C3B-89E6-6A88488508B7}" dt="2025-12-16T23:11:17.918" v="46" actId="167"/>
          <ac:picMkLst>
            <pc:docMk/>
            <pc:sldMk cId="1808541968" sldId="831"/>
            <ac:picMk id="10" creationId="{4BF61031-96C0-4771-B39E-1E0E452C4FBC}"/>
          </ac:picMkLst>
        </pc:picChg>
      </pc:sldChg>
      <pc:sldChg chg="addSp modSp">
        <pc:chgData name="LAMIAE BEZZAZ" userId="f9bc3cc0-8e1c-4944-afa8-b4b36bbf20e1" providerId="ADAL" clId="{97DEBC3E-D630-4C3B-89E6-6A88488508B7}" dt="2025-12-16T23:18:46.964" v="119" actId="1076"/>
        <pc:sldMkLst>
          <pc:docMk/>
          <pc:sldMk cId="514827197" sldId="834"/>
        </pc:sldMkLst>
        <pc:picChg chg="add mod">
          <ac:chgData name="LAMIAE BEZZAZ" userId="f9bc3cc0-8e1c-4944-afa8-b4b36bbf20e1" providerId="ADAL" clId="{97DEBC3E-D630-4C3B-89E6-6A88488508B7}" dt="2025-12-16T23:18:46.964" v="119" actId="1076"/>
          <ac:picMkLst>
            <pc:docMk/>
            <pc:sldMk cId="514827197" sldId="834"/>
            <ac:picMk id="8" creationId="{C0B9D75F-3330-436B-A419-547E585A0130}"/>
          </ac:picMkLst>
        </pc:picChg>
      </pc:sldChg>
      <pc:sldChg chg="addSp">
        <pc:chgData name="LAMIAE BEZZAZ" userId="f9bc3cc0-8e1c-4944-afa8-b4b36bbf20e1" providerId="ADAL" clId="{97DEBC3E-D630-4C3B-89E6-6A88488508B7}" dt="2025-12-16T23:18:53.852" v="120"/>
        <pc:sldMkLst>
          <pc:docMk/>
          <pc:sldMk cId="1895855353" sldId="836"/>
        </pc:sldMkLst>
        <pc:picChg chg="add">
          <ac:chgData name="LAMIAE BEZZAZ" userId="f9bc3cc0-8e1c-4944-afa8-b4b36bbf20e1" providerId="ADAL" clId="{97DEBC3E-D630-4C3B-89E6-6A88488508B7}" dt="2025-12-16T23:18:53.852" v="120"/>
          <ac:picMkLst>
            <pc:docMk/>
            <pc:sldMk cId="1895855353" sldId="836"/>
            <ac:picMk id="5" creationId="{36D2D3F6-F6D9-4BF3-BD2B-BC70594CEEC3}"/>
          </ac:picMkLst>
        </pc:picChg>
      </pc:sldChg>
      <pc:sldChg chg="addSp modSp">
        <pc:chgData name="LAMIAE BEZZAZ" userId="f9bc3cc0-8e1c-4944-afa8-b4b36bbf20e1" providerId="ADAL" clId="{97DEBC3E-D630-4C3B-89E6-6A88488508B7}" dt="2025-12-16T23:13:07.391" v="68" actId="1076"/>
        <pc:sldMkLst>
          <pc:docMk/>
          <pc:sldMk cId="2507409207" sldId="837"/>
        </pc:sldMkLst>
        <pc:picChg chg="add mod">
          <ac:chgData name="LAMIAE BEZZAZ" userId="f9bc3cc0-8e1c-4944-afa8-b4b36bbf20e1" providerId="ADAL" clId="{97DEBC3E-D630-4C3B-89E6-6A88488508B7}" dt="2025-12-16T23:13:07.391" v="68" actId="1076"/>
          <ac:picMkLst>
            <pc:docMk/>
            <pc:sldMk cId="2507409207" sldId="837"/>
            <ac:picMk id="8" creationId="{8DE8BC87-DE9D-40B7-BE43-13BB616BCE23}"/>
          </ac:picMkLst>
        </pc:picChg>
      </pc:sldChg>
      <pc:sldChg chg="addSp">
        <pc:chgData name="LAMIAE BEZZAZ" userId="f9bc3cc0-8e1c-4944-afa8-b4b36bbf20e1" providerId="ADAL" clId="{97DEBC3E-D630-4C3B-89E6-6A88488508B7}" dt="2025-12-16T23:13:12.676" v="69"/>
        <pc:sldMkLst>
          <pc:docMk/>
          <pc:sldMk cId="2628437180" sldId="839"/>
        </pc:sldMkLst>
        <pc:picChg chg="add">
          <ac:chgData name="LAMIAE BEZZAZ" userId="f9bc3cc0-8e1c-4944-afa8-b4b36bbf20e1" providerId="ADAL" clId="{97DEBC3E-D630-4C3B-89E6-6A88488508B7}" dt="2025-12-16T23:13:12.676" v="69"/>
          <ac:picMkLst>
            <pc:docMk/>
            <pc:sldMk cId="2628437180" sldId="839"/>
            <ac:picMk id="5" creationId="{BFBCBC75-54EF-44D4-A8CB-0826763B0E14}"/>
          </ac:picMkLst>
        </pc:picChg>
      </pc:sldChg>
      <pc:sldChg chg="addSp delSp modSp">
        <pc:chgData name="LAMIAE BEZZAZ" userId="f9bc3cc0-8e1c-4944-afa8-b4b36bbf20e1" providerId="ADAL" clId="{97DEBC3E-D630-4C3B-89E6-6A88488508B7}" dt="2025-12-16T23:10:13.398" v="35" actId="1076"/>
        <pc:sldMkLst>
          <pc:docMk/>
          <pc:sldMk cId="2252523974" sldId="855"/>
        </pc:sldMkLst>
        <pc:picChg chg="del">
          <ac:chgData name="LAMIAE BEZZAZ" userId="f9bc3cc0-8e1c-4944-afa8-b4b36bbf20e1" providerId="ADAL" clId="{97DEBC3E-D630-4C3B-89E6-6A88488508B7}" dt="2025-12-16T23:10:04.656" v="32" actId="478"/>
          <ac:picMkLst>
            <pc:docMk/>
            <pc:sldMk cId="2252523974" sldId="855"/>
            <ac:picMk id="2" creationId="{887CF04E-19C5-4795-98BA-2487A379C359}"/>
          </ac:picMkLst>
        </pc:picChg>
        <pc:picChg chg="add mod">
          <ac:chgData name="LAMIAE BEZZAZ" userId="f9bc3cc0-8e1c-4944-afa8-b4b36bbf20e1" providerId="ADAL" clId="{97DEBC3E-D630-4C3B-89E6-6A88488508B7}" dt="2025-12-16T23:10:13.398" v="35" actId="1076"/>
          <ac:picMkLst>
            <pc:docMk/>
            <pc:sldMk cId="2252523974" sldId="855"/>
            <ac:picMk id="5" creationId="{946BF098-279D-4455-859A-BC6B27E4CD9E}"/>
          </ac:picMkLst>
        </pc:picChg>
      </pc:sldChg>
      <pc:sldChg chg="addSp delSp modSp">
        <pc:chgData name="LAMIAE BEZZAZ" userId="f9bc3cc0-8e1c-4944-afa8-b4b36bbf20e1" providerId="ADAL" clId="{97DEBC3E-D630-4C3B-89E6-6A88488508B7}" dt="2025-12-16T23:10:56.578" v="43" actId="171"/>
        <pc:sldMkLst>
          <pc:docMk/>
          <pc:sldMk cId="799693292" sldId="856"/>
        </pc:sldMkLst>
        <pc:picChg chg="del">
          <ac:chgData name="LAMIAE BEZZAZ" userId="f9bc3cc0-8e1c-4944-afa8-b4b36bbf20e1" providerId="ADAL" clId="{97DEBC3E-D630-4C3B-89E6-6A88488508B7}" dt="2025-12-16T23:10:34.878" v="36" actId="478"/>
          <ac:picMkLst>
            <pc:docMk/>
            <pc:sldMk cId="799693292" sldId="856"/>
            <ac:picMk id="3" creationId="{1A730371-81DF-48DC-AB4C-4222D8A636AB}"/>
          </ac:picMkLst>
        </pc:picChg>
        <pc:picChg chg="add mod ord">
          <ac:chgData name="LAMIAE BEZZAZ" userId="f9bc3cc0-8e1c-4944-afa8-b4b36bbf20e1" providerId="ADAL" clId="{97DEBC3E-D630-4C3B-89E6-6A88488508B7}" dt="2025-12-16T23:10:56.578" v="43" actId="171"/>
          <ac:picMkLst>
            <pc:docMk/>
            <pc:sldMk cId="799693292" sldId="856"/>
            <ac:picMk id="6" creationId="{EC233EEC-F300-479C-81C9-33A230FEEBD5}"/>
          </ac:picMkLst>
        </pc:picChg>
      </pc:sldChg>
      <pc:sldChg chg="addSp">
        <pc:chgData name="LAMIAE BEZZAZ" userId="f9bc3cc0-8e1c-4944-afa8-b4b36bbf20e1" providerId="ADAL" clId="{97DEBC3E-D630-4C3B-89E6-6A88488508B7}" dt="2025-12-16T23:18:57.094" v="121"/>
        <pc:sldMkLst>
          <pc:docMk/>
          <pc:sldMk cId="2450376204" sldId="857"/>
        </pc:sldMkLst>
        <pc:picChg chg="add">
          <ac:chgData name="LAMIAE BEZZAZ" userId="f9bc3cc0-8e1c-4944-afa8-b4b36bbf20e1" providerId="ADAL" clId="{97DEBC3E-D630-4C3B-89E6-6A88488508B7}" dt="2025-12-16T23:18:57.094" v="121"/>
          <ac:picMkLst>
            <pc:docMk/>
            <pc:sldMk cId="2450376204" sldId="857"/>
            <ac:picMk id="7" creationId="{0392CE8E-FC75-421B-A4B6-1F264B21FB3B}"/>
          </ac:picMkLst>
        </pc:picChg>
      </pc:sldChg>
      <pc:sldChg chg="addSp">
        <pc:chgData name="LAMIAE BEZZAZ" userId="f9bc3cc0-8e1c-4944-afa8-b4b36bbf20e1" providerId="ADAL" clId="{97DEBC3E-D630-4C3B-89E6-6A88488508B7}" dt="2025-12-16T23:13:20.384" v="70"/>
        <pc:sldMkLst>
          <pc:docMk/>
          <pc:sldMk cId="2836111147" sldId="858"/>
        </pc:sldMkLst>
        <pc:picChg chg="add">
          <ac:chgData name="LAMIAE BEZZAZ" userId="f9bc3cc0-8e1c-4944-afa8-b4b36bbf20e1" providerId="ADAL" clId="{97DEBC3E-D630-4C3B-89E6-6A88488508B7}" dt="2025-12-16T23:13:20.384" v="70"/>
          <ac:picMkLst>
            <pc:docMk/>
            <pc:sldMk cId="2836111147" sldId="858"/>
            <ac:picMk id="6" creationId="{C035CA11-445A-4B6E-861B-510FE7069BF1}"/>
          </ac:picMkLst>
        </pc:picChg>
      </pc:sldChg>
      <pc:sldChg chg="addSp delSp modSp">
        <pc:chgData name="LAMIAE BEZZAZ" userId="f9bc3cc0-8e1c-4944-afa8-b4b36bbf20e1" providerId="ADAL" clId="{97DEBC3E-D630-4C3B-89E6-6A88488508B7}" dt="2025-12-16T23:34:35.557" v="560"/>
        <pc:sldMkLst>
          <pc:docMk/>
          <pc:sldMk cId="3635653160" sldId="859"/>
        </pc:sldMkLst>
        <pc:picChg chg="add del mod">
          <ac:chgData name="LAMIAE BEZZAZ" userId="f9bc3cc0-8e1c-4944-afa8-b4b36bbf20e1" providerId="ADAL" clId="{97DEBC3E-D630-4C3B-89E6-6A88488508B7}" dt="2025-12-16T23:17:40.680" v="94" actId="478"/>
          <ac:picMkLst>
            <pc:docMk/>
            <pc:sldMk cId="3635653160" sldId="859"/>
            <ac:picMk id="3" creationId="{1B4AD14F-A299-4C64-9771-A1DED8CB39D5}"/>
          </ac:picMkLst>
        </pc:picChg>
        <pc:picChg chg="add del mod">
          <ac:chgData name="LAMIAE BEZZAZ" userId="f9bc3cc0-8e1c-4944-afa8-b4b36bbf20e1" providerId="ADAL" clId="{97DEBC3E-D630-4C3B-89E6-6A88488508B7}" dt="2025-12-16T23:34:34.952" v="559" actId="478"/>
          <ac:picMkLst>
            <pc:docMk/>
            <pc:sldMk cId="3635653160" sldId="859"/>
            <ac:picMk id="9" creationId="{54E21D7A-A660-467A-858A-DC91CC8DC98C}"/>
          </ac:picMkLst>
        </pc:picChg>
        <pc:picChg chg="add">
          <ac:chgData name="LAMIAE BEZZAZ" userId="f9bc3cc0-8e1c-4944-afa8-b4b36bbf20e1" providerId="ADAL" clId="{97DEBC3E-D630-4C3B-89E6-6A88488508B7}" dt="2025-12-16T23:34:35.557" v="560"/>
          <ac:picMkLst>
            <pc:docMk/>
            <pc:sldMk cId="3635653160" sldId="859"/>
            <ac:picMk id="12" creationId="{10BBC626-1FA6-47D3-ACE1-37F80631C639}"/>
          </ac:picMkLst>
        </pc:picChg>
      </pc:sldChg>
      <pc:sldChg chg="addSp delSp">
        <pc:chgData name="LAMIAE BEZZAZ" userId="f9bc3cc0-8e1c-4944-afa8-b4b36bbf20e1" providerId="ADAL" clId="{97DEBC3E-D630-4C3B-89E6-6A88488508B7}" dt="2025-12-16T23:34:29.215" v="558"/>
        <pc:sldMkLst>
          <pc:docMk/>
          <pc:sldMk cId="1175452884" sldId="860"/>
        </pc:sldMkLst>
        <pc:picChg chg="add del">
          <ac:chgData name="LAMIAE BEZZAZ" userId="f9bc3cc0-8e1c-4944-afa8-b4b36bbf20e1" providerId="ADAL" clId="{97DEBC3E-D630-4C3B-89E6-6A88488508B7}" dt="2025-12-16T23:17:07.415" v="86" actId="478"/>
          <ac:picMkLst>
            <pc:docMk/>
            <pc:sldMk cId="1175452884" sldId="860"/>
            <ac:picMk id="6" creationId="{C744816D-4882-49C8-B17C-8F4E99869D8E}"/>
          </ac:picMkLst>
        </pc:picChg>
        <pc:picChg chg="add del">
          <ac:chgData name="LAMIAE BEZZAZ" userId="f9bc3cc0-8e1c-4944-afa8-b4b36bbf20e1" providerId="ADAL" clId="{97DEBC3E-D630-4C3B-89E6-6A88488508B7}" dt="2025-12-16T23:17:34.571" v="92" actId="478"/>
          <ac:picMkLst>
            <pc:docMk/>
            <pc:sldMk cId="1175452884" sldId="860"/>
            <ac:picMk id="7" creationId="{7AAF80A6-BD9C-46DF-9505-B90F535FFF6B}"/>
          </ac:picMkLst>
        </pc:picChg>
        <pc:picChg chg="add del">
          <ac:chgData name="LAMIAE BEZZAZ" userId="f9bc3cc0-8e1c-4944-afa8-b4b36bbf20e1" providerId="ADAL" clId="{97DEBC3E-D630-4C3B-89E6-6A88488508B7}" dt="2025-12-16T23:20:23.222" v="149" actId="478"/>
          <ac:picMkLst>
            <pc:docMk/>
            <pc:sldMk cId="1175452884" sldId="860"/>
            <ac:picMk id="8" creationId="{40545A36-743F-4D32-A7DA-DCDE9A3E0950}"/>
          </ac:picMkLst>
        </pc:picChg>
        <pc:picChg chg="add del">
          <ac:chgData name="LAMIAE BEZZAZ" userId="f9bc3cc0-8e1c-4944-afa8-b4b36bbf20e1" providerId="ADAL" clId="{97DEBC3E-D630-4C3B-89E6-6A88488508B7}" dt="2025-12-16T23:34:28.550" v="557" actId="478"/>
          <ac:picMkLst>
            <pc:docMk/>
            <pc:sldMk cId="1175452884" sldId="860"/>
            <ac:picMk id="9" creationId="{41D25561-11A2-4F72-97E3-B62CF3308CE5}"/>
          </ac:picMkLst>
        </pc:picChg>
        <pc:picChg chg="add">
          <ac:chgData name="LAMIAE BEZZAZ" userId="f9bc3cc0-8e1c-4944-afa8-b4b36bbf20e1" providerId="ADAL" clId="{97DEBC3E-D630-4C3B-89E6-6A88488508B7}" dt="2025-12-16T23:34:29.215" v="558"/>
          <ac:picMkLst>
            <pc:docMk/>
            <pc:sldMk cId="1175452884" sldId="860"/>
            <ac:picMk id="10" creationId="{E3D6D5A2-BF1F-4E37-A5F0-2125FA09820A}"/>
          </ac:picMkLst>
        </pc:picChg>
      </pc:sldChg>
      <pc:sldChg chg="addSp delSp modSp">
        <pc:chgData name="LAMIAE BEZZAZ" userId="f9bc3cc0-8e1c-4944-afa8-b4b36bbf20e1" providerId="ADAL" clId="{97DEBC3E-D630-4C3B-89E6-6A88488508B7}" dt="2025-12-16T23:34:23.518" v="556"/>
        <pc:sldMkLst>
          <pc:docMk/>
          <pc:sldMk cId="3091624383" sldId="861"/>
        </pc:sldMkLst>
        <pc:picChg chg="add del">
          <ac:chgData name="LAMIAE BEZZAZ" userId="f9bc3cc0-8e1c-4944-afa8-b4b36bbf20e1" providerId="ADAL" clId="{97DEBC3E-D630-4C3B-89E6-6A88488508B7}" dt="2025-12-16T23:17:13.770" v="88" actId="478"/>
          <ac:picMkLst>
            <pc:docMk/>
            <pc:sldMk cId="3091624383" sldId="861"/>
            <ac:picMk id="7" creationId="{993CA141-DCE4-4735-91EF-1B4DB904E99E}"/>
          </ac:picMkLst>
        </pc:picChg>
        <pc:picChg chg="add del mod">
          <ac:chgData name="LAMIAE BEZZAZ" userId="f9bc3cc0-8e1c-4944-afa8-b4b36bbf20e1" providerId="ADAL" clId="{97DEBC3E-D630-4C3B-89E6-6A88488508B7}" dt="2025-12-16T23:20:29.333" v="151" actId="478"/>
          <ac:picMkLst>
            <pc:docMk/>
            <pc:sldMk cId="3091624383" sldId="861"/>
            <ac:picMk id="8" creationId="{F7FE5F8D-DA5A-4D69-9332-6F8F54F65B59}"/>
          </ac:picMkLst>
        </pc:picChg>
        <pc:picChg chg="add mod">
          <ac:chgData name="LAMIAE BEZZAZ" userId="f9bc3cc0-8e1c-4944-afa8-b4b36bbf20e1" providerId="ADAL" clId="{97DEBC3E-D630-4C3B-89E6-6A88488508B7}" dt="2025-12-16T23:34:23.518" v="556"/>
          <ac:picMkLst>
            <pc:docMk/>
            <pc:sldMk cId="3091624383" sldId="861"/>
            <ac:picMk id="9" creationId="{703041FB-8B6D-4968-AC13-8C4D88A96EA4}"/>
          </ac:picMkLst>
        </pc:picChg>
      </pc:sldChg>
      <pc:sldChg chg="modSp">
        <pc:chgData name="LAMIAE BEZZAZ" userId="f9bc3cc0-8e1c-4944-afa8-b4b36bbf20e1" providerId="ADAL" clId="{97DEBC3E-D630-4C3B-89E6-6A88488508B7}" dt="2025-12-17T20:20:50.507" v="699" actId="20577"/>
        <pc:sldMkLst>
          <pc:docMk/>
          <pc:sldMk cId="1438051561" sldId="864"/>
        </pc:sldMkLst>
        <pc:spChg chg="mod">
          <ac:chgData name="LAMIAE BEZZAZ" userId="f9bc3cc0-8e1c-4944-afa8-b4b36bbf20e1" providerId="ADAL" clId="{97DEBC3E-D630-4C3B-89E6-6A88488508B7}" dt="2025-12-17T20:20:50.507" v="699" actId="20577"/>
          <ac:spMkLst>
            <pc:docMk/>
            <pc:sldMk cId="1438051561" sldId="864"/>
            <ac:spMk id="17" creationId="{39A7660A-DEEB-2C87-175B-55238BB1DF0E}"/>
          </ac:spMkLst>
        </pc:spChg>
      </pc:sldChg>
      <pc:sldChg chg="add del">
        <pc:chgData name="LAMIAE BEZZAZ" userId="f9bc3cc0-8e1c-4944-afa8-b4b36bbf20e1" providerId="ADAL" clId="{97DEBC3E-D630-4C3B-89E6-6A88488508B7}" dt="2025-12-16T23:06:42.507" v="15" actId="47"/>
        <pc:sldMkLst>
          <pc:docMk/>
          <pc:sldMk cId="3417006895" sldId="878"/>
        </pc:sldMkLst>
      </pc:sldChg>
      <pc:sldChg chg="addSp delSp modSp modAnim">
        <pc:chgData name="LAMIAE BEZZAZ" userId="f9bc3cc0-8e1c-4944-afa8-b4b36bbf20e1" providerId="ADAL" clId="{97DEBC3E-D630-4C3B-89E6-6A88488508B7}" dt="2025-12-16T23:08:38.229" v="31"/>
        <pc:sldMkLst>
          <pc:docMk/>
          <pc:sldMk cId="1924069788" sldId="884"/>
        </pc:sldMkLst>
        <pc:spChg chg="del">
          <ac:chgData name="LAMIAE BEZZAZ" userId="f9bc3cc0-8e1c-4944-afa8-b4b36bbf20e1" providerId="ADAL" clId="{97DEBC3E-D630-4C3B-89E6-6A88488508B7}" dt="2025-12-16T23:08:19.236" v="29"/>
          <ac:spMkLst>
            <pc:docMk/>
            <pc:sldMk cId="1924069788" sldId="884"/>
            <ac:spMk id="3" creationId="{DDAA2C2C-5C70-418A-A8BF-0E0ED592C088}"/>
          </ac:spMkLst>
        </pc:spChg>
        <pc:picChg chg="add mod">
          <ac:chgData name="LAMIAE BEZZAZ" userId="f9bc3cc0-8e1c-4944-afa8-b4b36bbf20e1" providerId="ADAL" clId="{97DEBC3E-D630-4C3B-89E6-6A88488508B7}" dt="2025-12-16T23:08:19.236" v="29"/>
          <ac:picMkLst>
            <pc:docMk/>
            <pc:sldMk cId="1924069788" sldId="884"/>
            <ac:picMk id="2" creationId="{91983FD8-FB59-4B49-818A-A7ABDE2E75F0}"/>
          </ac:picMkLst>
        </pc:picChg>
      </pc:sldChg>
      <pc:sldChg chg="modSp">
        <pc:chgData name="LAMIAE BEZZAZ" userId="f9bc3cc0-8e1c-4944-afa8-b4b36bbf20e1" providerId="ADAL" clId="{97DEBC3E-D630-4C3B-89E6-6A88488508B7}" dt="2025-12-17T18:35:07.112" v="588" actId="20577"/>
        <pc:sldMkLst>
          <pc:docMk/>
          <pc:sldMk cId="155599131" sldId="888"/>
        </pc:sldMkLst>
        <pc:spChg chg="mod">
          <ac:chgData name="LAMIAE BEZZAZ" userId="f9bc3cc0-8e1c-4944-afa8-b4b36bbf20e1" providerId="ADAL" clId="{97DEBC3E-D630-4C3B-89E6-6A88488508B7}" dt="2025-12-17T18:35:07.112" v="588" actId="20577"/>
          <ac:spMkLst>
            <pc:docMk/>
            <pc:sldMk cId="155599131" sldId="888"/>
            <ac:spMk id="11" creationId="{5092FB28-B074-4016-A096-09346620A126}"/>
          </ac:spMkLst>
        </pc:spChg>
      </pc:sldChg>
      <pc:sldChg chg="addSp modSp">
        <pc:chgData name="LAMIAE BEZZAZ" userId="f9bc3cc0-8e1c-4944-afa8-b4b36bbf20e1" providerId="ADAL" clId="{97DEBC3E-D630-4C3B-89E6-6A88488508B7}" dt="2025-12-16T23:19:25.394" v="144" actId="1076"/>
        <pc:sldMkLst>
          <pc:docMk/>
          <pc:sldMk cId="1129089004" sldId="1044"/>
        </pc:sldMkLst>
        <pc:picChg chg="add mod">
          <ac:chgData name="LAMIAE BEZZAZ" userId="f9bc3cc0-8e1c-4944-afa8-b4b36bbf20e1" providerId="ADAL" clId="{97DEBC3E-D630-4C3B-89E6-6A88488508B7}" dt="2025-12-16T23:19:25.394" v="144" actId="1076"/>
          <ac:picMkLst>
            <pc:docMk/>
            <pc:sldMk cId="1129089004" sldId="1044"/>
            <ac:picMk id="8" creationId="{902A2D23-E6BF-4EC5-9141-115FD52E6CAF}"/>
          </ac:picMkLst>
        </pc:picChg>
      </pc:sldChg>
      <pc:sldChg chg="addSp">
        <pc:chgData name="LAMIAE BEZZAZ" userId="f9bc3cc0-8e1c-4944-afa8-b4b36bbf20e1" providerId="ADAL" clId="{97DEBC3E-D630-4C3B-89E6-6A88488508B7}" dt="2025-12-16T23:19:29.760" v="145"/>
        <pc:sldMkLst>
          <pc:docMk/>
          <pc:sldMk cId="346004462" sldId="1045"/>
        </pc:sldMkLst>
        <pc:picChg chg="add">
          <ac:chgData name="LAMIAE BEZZAZ" userId="f9bc3cc0-8e1c-4944-afa8-b4b36bbf20e1" providerId="ADAL" clId="{97DEBC3E-D630-4C3B-89E6-6A88488508B7}" dt="2025-12-16T23:19:29.760" v="145"/>
          <ac:picMkLst>
            <pc:docMk/>
            <pc:sldMk cId="346004462" sldId="1045"/>
            <ac:picMk id="5" creationId="{7D519926-472C-45CF-9E39-05283B6F9160}"/>
          </ac:picMkLst>
        </pc:picChg>
      </pc:sldChg>
      <pc:sldChg chg="addSp">
        <pc:chgData name="LAMIAE BEZZAZ" userId="f9bc3cc0-8e1c-4944-afa8-b4b36bbf20e1" providerId="ADAL" clId="{97DEBC3E-D630-4C3B-89E6-6A88488508B7}" dt="2025-12-16T23:19:35.523" v="146"/>
        <pc:sldMkLst>
          <pc:docMk/>
          <pc:sldMk cId="4168451883" sldId="1047"/>
        </pc:sldMkLst>
        <pc:picChg chg="add">
          <ac:chgData name="LAMIAE BEZZAZ" userId="f9bc3cc0-8e1c-4944-afa8-b4b36bbf20e1" providerId="ADAL" clId="{97DEBC3E-D630-4C3B-89E6-6A88488508B7}" dt="2025-12-16T23:19:35.523" v="146"/>
          <ac:picMkLst>
            <pc:docMk/>
            <pc:sldMk cId="4168451883" sldId="1047"/>
            <ac:picMk id="7" creationId="{00761D6C-3DD4-4115-A025-99BB26082DF5}"/>
          </ac:picMkLst>
        </pc:picChg>
      </pc:sldChg>
      <pc:sldChg chg="addSp modSp">
        <pc:chgData name="LAMIAE BEZZAZ" userId="f9bc3cc0-8e1c-4944-afa8-b4b36bbf20e1" providerId="ADAL" clId="{97DEBC3E-D630-4C3B-89E6-6A88488508B7}" dt="2025-12-16T23:05:41.045" v="10" actId="2711"/>
        <pc:sldMkLst>
          <pc:docMk/>
          <pc:sldMk cId="191914420" sldId="1048"/>
        </pc:sldMkLst>
        <pc:spChg chg="mod">
          <ac:chgData name="LAMIAE BEZZAZ" userId="f9bc3cc0-8e1c-4944-afa8-b4b36bbf20e1" providerId="ADAL" clId="{97DEBC3E-D630-4C3B-89E6-6A88488508B7}" dt="2025-12-16T23:05:41.045" v="10" actId="2711"/>
          <ac:spMkLst>
            <pc:docMk/>
            <pc:sldMk cId="191914420" sldId="1048"/>
            <ac:spMk id="22" creationId="{D7D45EB6-D897-D734-157B-CDA6F7FAB04E}"/>
          </ac:spMkLst>
        </pc:spChg>
        <pc:picChg chg="add">
          <ac:chgData name="LAMIAE BEZZAZ" userId="f9bc3cc0-8e1c-4944-afa8-b4b36bbf20e1" providerId="ADAL" clId="{97DEBC3E-D630-4C3B-89E6-6A88488508B7}" dt="2025-12-16T23:05:19.154" v="9"/>
          <ac:picMkLst>
            <pc:docMk/>
            <pc:sldMk cId="191914420" sldId="1048"/>
            <ac:picMk id="4" creationId="{8B5A29E7-312D-4F6B-8CD4-04B592851997}"/>
          </ac:picMkLst>
        </pc:picChg>
        <pc:picChg chg="add">
          <ac:chgData name="LAMIAE BEZZAZ" userId="f9bc3cc0-8e1c-4944-afa8-b4b36bbf20e1" providerId="ADAL" clId="{97DEBC3E-D630-4C3B-89E6-6A88488508B7}" dt="2025-12-16T23:05:19.154" v="9"/>
          <ac:picMkLst>
            <pc:docMk/>
            <pc:sldMk cId="191914420" sldId="1048"/>
            <ac:picMk id="5" creationId="{46288D91-B48F-4CCC-B6D2-8D0B559D0D17}"/>
          </ac:picMkLst>
        </pc:picChg>
        <pc:picChg chg="add">
          <ac:chgData name="LAMIAE BEZZAZ" userId="f9bc3cc0-8e1c-4944-afa8-b4b36bbf20e1" providerId="ADAL" clId="{97DEBC3E-D630-4C3B-89E6-6A88488508B7}" dt="2025-12-16T23:05:19.154" v="9"/>
          <ac:picMkLst>
            <pc:docMk/>
            <pc:sldMk cId="191914420" sldId="1048"/>
            <ac:picMk id="6" creationId="{C1C68F94-D969-49D6-B5EB-33BD18801720}"/>
          </ac:picMkLst>
        </pc:picChg>
        <pc:picChg chg="add">
          <ac:chgData name="LAMIAE BEZZAZ" userId="f9bc3cc0-8e1c-4944-afa8-b4b36bbf20e1" providerId="ADAL" clId="{97DEBC3E-D630-4C3B-89E6-6A88488508B7}" dt="2025-12-16T23:05:19.154" v="9"/>
          <ac:picMkLst>
            <pc:docMk/>
            <pc:sldMk cId="191914420" sldId="1048"/>
            <ac:picMk id="7" creationId="{5BED880D-E2F5-4E8A-82CE-6C5E21D485E7}"/>
          </ac:picMkLst>
        </pc:picChg>
        <pc:picChg chg="add">
          <ac:chgData name="LAMIAE BEZZAZ" userId="f9bc3cc0-8e1c-4944-afa8-b4b36bbf20e1" providerId="ADAL" clId="{97DEBC3E-D630-4C3B-89E6-6A88488508B7}" dt="2025-12-16T23:05:19.154" v="9"/>
          <ac:picMkLst>
            <pc:docMk/>
            <pc:sldMk cId="191914420" sldId="1048"/>
            <ac:picMk id="8" creationId="{4240B773-7F25-4595-9399-FD89B1644D04}"/>
          </ac:picMkLst>
        </pc:picChg>
        <pc:picChg chg="add">
          <ac:chgData name="LAMIAE BEZZAZ" userId="f9bc3cc0-8e1c-4944-afa8-b4b36bbf20e1" providerId="ADAL" clId="{97DEBC3E-D630-4C3B-89E6-6A88488508B7}" dt="2025-12-16T23:05:19.154" v="9"/>
          <ac:picMkLst>
            <pc:docMk/>
            <pc:sldMk cId="191914420" sldId="1048"/>
            <ac:picMk id="9" creationId="{0603F094-B239-4BF0-BB5B-1A46D7201241}"/>
          </ac:picMkLst>
        </pc:picChg>
      </pc:sldChg>
      <pc:sldChg chg="del">
        <pc:chgData name="LAMIAE BEZZAZ" userId="f9bc3cc0-8e1c-4944-afa8-b4b36bbf20e1" providerId="ADAL" clId="{97DEBC3E-D630-4C3B-89E6-6A88488508B7}" dt="2025-12-16T23:07:55.060" v="28" actId="47"/>
        <pc:sldMkLst>
          <pc:docMk/>
          <pc:sldMk cId="3527260827" sldId="1049"/>
        </pc:sldMkLst>
      </pc:sldChg>
      <pc:sldChg chg="modSp">
        <pc:chgData name="LAMIAE BEZZAZ" userId="f9bc3cc0-8e1c-4944-afa8-b4b36bbf20e1" providerId="ADAL" clId="{97DEBC3E-D630-4C3B-89E6-6A88488508B7}" dt="2025-12-17T20:22:47.420" v="704" actId="12788"/>
        <pc:sldMkLst>
          <pc:docMk/>
          <pc:sldMk cId="19491161" sldId="1055"/>
        </pc:sldMkLst>
        <pc:spChg chg="mod">
          <ac:chgData name="LAMIAE BEZZAZ" userId="f9bc3cc0-8e1c-4944-afa8-b4b36bbf20e1" providerId="ADAL" clId="{97DEBC3E-D630-4C3B-89E6-6A88488508B7}" dt="2025-12-17T18:42:35.399" v="665" actId="20577"/>
          <ac:spMkLst>
            <pc:docMk/>
            <pc:sldMk cId="19491161" sldId="1055"/>
            <ac:spMk id="4" creationId="{FCBA0E07-7D67-A544-C7AA-A129C825013E}"/>
          </ac:spMkLst>
        </pc:spChg>
        <pc:grpChg chg="mod">
          <ac:chgData name="LAMIAE BEZZAZ" userId="f9bc3cc0-8e1c-4944-afa8-b4b36bbf20e1" providerId="ADAL" clId="{97DEBC3E-D630-4C3B-89E6-6A88488508B7}" dt="2025-12-17T20:22:47.420" v="704" actId="12788"/>
          <ac:grpSpMkLst>
            <pc:docMk/>
            <pc:sldMk cId="19491161" sldId="1055"/>
            <ac:grpSpMk id="3" creationId="{2ED77019-CA43-4188-84A5-E70884465373}"/>
          </ac:grpSpMkLst>
        </pc:grpChg>
        <pc:grpChg chg="mod">
          <ac:chgData name="LAMIAE BEZZAZ" userId="f9bc3cc0-8e1c-4944-afa8-b4b36bbf20e1" providerId="ADAL" clId="{97DEBC3E-D630-4C3B-89E6-6A88488508B7}" dt="2025-12-17T20:22:47.420" v="704" actId="12788"/>
          <ac:grpSpMkLst>
            <pc:docMk/>
            <pc:sldMk cId="19491161" sldId="1055"/>
            <ac:grpSpMk id="11" creationId="{F075E7A5-6E34-4C7D-870A-2D3C83C0855D}"/>
          </ac:grpSpMkLst>
        </pc:grpChg>
      </pc:sldChg>
      <pc:sldChg chg="modSp">
        <pc:chgData name="LAMIAE BEZZAZ" userId="f9bc3cc0-8e1c-4944-afa8-b4b36bbf20e1" providerId="ADAL" clId="{97DEBC3E-D630-4C3B-89E6-6A88488508B7}" dt="2025-12-17T20:22:38.827" v="703" actId="12788"/>
        <pc:sldMkLst>
          <pc:docMk/>
          <pc:sldMk cId="129882357" sldId="1056"/>
        </pc:sldMkLst>
        <pc:spChg chg="mod">
          <ac:chgData name="LAMIAE BEZZAZ" userId="f9bc3cc0-8e1c-4944-afa8-b4b36bbf20e1" providerId="ADAL" clId="{97DEBC3E-D630-4C3B-89E6-6A88488508B7}" dt="2025-12-17T18:42:40.505" v="666" actId="20577"/>
          <ac:spMkLst>
            <pc:docMk/>
            <pc:sldMk cId="129882357" sldId="1056"/>
            <ac:spMk id="4" creationId="{CB88253F-E0EE-2C50-00DE-EC73DAC016D4}"/>
          </ac:spMkLst>
        </pc:spChg>
        <pc:grpChg chg="mod">
          <ac:chgData name="LAMIAE BEZZAZ" userId="f9bc3cc0-8e1c-4944-afa8-b4b36bbf20e1" providerId="ADAL" clId="{97DEBC3E-D630-4C3B-89E6-6A88488508B7}" dt="2025-12-17T20:22:38.827" v="703" actId="12788"/>
          <ac:grpSpMkLst>
            <pc:docMk/>
            <pc:sldMk cId="129882357" sldId="1056"/>
            <ac:grpSpMk id="3" creationId="{8D17079D-A405-4384-88EF-9BF59A0E8C4E}"/>
          </ac:grpSpMkLst>
        </pc:grpChg>
        <pc:grpChg chg="mod">
          <ac:chgData name="LAMIAE BEZZAZ" userId="f9bc3cc0-8e1c-4944-afa8-b4b36bbf20e1" providerId="ADAL" clId="{97DEBC3E-D630-4C3B-89E6-6A88488508B7}" dt="2025-12-17T20:22:38.827" v="703" actId="12788"/>
          <ac:grpSpMkLst>
            <pc:docMk/>
            <pc:sldMk cId="129882357" sldId="1056"/>
            <ac:grpSpMk id="13" creationId="{C389C88D-C40C-4C29-88B6-2A7CC93CFA59}"/>
          </ac:grpSpMkLst>
        </pc:grpChg>
      </pc:sldChg>
      <pc:sldChg chg="addSp delSp modSp">
        <pc:chgData name="LAMIAE BEZZAZ" userId="f9bc3cc0-8e1c-4944-afa8-b4b36bbf20e1" providerId="ADAL" clId="{97DEBC3E-D630-4C3B-89E6-6A88488508B7}" dt="2025-12-16T23:33:42.040" v="553"/>
        <pc:sldMkLst>
          <pc:docMk/>
          <pc:sldMk cId="532245826" sldId="1061"/>
        </pc:sldMkLst>
        <pc:picChg chg="add del mod">
          <ac:chgData name="LAMIAE BEZZAZ" userId="f9bc3cc0-8e1c-4944-afa8-b4b36bbf20e1" providerId="ADAL" clId="{97DEBC3E-D630-4C3B-89E6-6A88488508B7}" dt="2025-12-16T23:33:41.382" v="552" actId="478"/>
          <ac:picMkLst>
            <pc:docMk/>
            <pc:sldMk cId="532245826" sldId="1061"/>
            <ac:picMk id="4" creationId="{C2DE53C9-9923-4A42-9FFA-7D6E36EE32CC}"/>
          </ac:picMkLst>
        </pc:picChg>
        <pc:picChg chg="add">
          <ac:chgData name="LAMIAE BEZZAZ" userId="f9bc3cc0-8e1c-4944-afa8-b4b36bbf20e1" providerId="ADAL" clId="{97DEBC3E-D630-4C3B-89E6-6A88488508B7}" dt="2025-12-16T23:33:42.040" v="553"/>
          <ac:picMkLst>
            <pc:docMk/>
            <pc:sldMk cId="532245826" sldId="1061"/>
            <ac:picMk id="10" creationId="{ED2DB6E2-5AA0-40AD-8219-4CE4C545BB08}"/>
          </ac:picMkLst>
        </pc:picChg>
      </pc:sldChg>
      <pc:sldChg chg="addSp delSp">
        <pc:chgData name="LAMIAE BEZZAZ" userId="f9bc3cc0-8e1c-4944-afa8-b4b36bbf20e1" providerId="ADAL" clId="{97DEBC3E-D630-4C3B-89E6-6A88488508B7}" dt="2025-12-16T23:33:36.754" v="551"/>
        <pc:sldMkLst>
          <pc:docMk/>
          <pc:sldMk cId="1258262723" sldId="1062"/>
        </pc:sldMkLst>
        <pc:picChg chg="add del">
          <ac:chgData name="LAMIAE BEZZAZ" userId="f9bc3cc0-8e1c-4944-afa8-b4b36bbf20e1" providerId="ADAL" clId="{97DEBC3E-D630-4C3B-89E6-6A88488508B7}" dt="2025-12-16T23:33:36.207" v="550" actId="478"/>
          <ac:picMkLst>
            <pc:docMk/>
            <pc:sldMk cId="1258262723" sldId="1062"/>
            <ac:picMk id="5" creationId="{BBA06225-6134-43FF-B229-E69AD4A9B48C}"/>
          </ac:picMkLst>
        </pc:picChg>
        <pc:picChg chg="add">
          <ac:chgData name="LAMIAE BEZZAZ" userId="f9bc3cc0-8e1c-4944-afa8-b4b36bbf20e1" providerId="ADAL" clId="{97DEBC3E-D630-4C3B-89E6-6A88488508B7}" dt="2025-12-16T23:33:36.754" v="551"/>
          <ac:picMkLst>
            <pc:docMk/>
            <pc:sldMk cId="1258262723" sldId="1062"/>
            <ac:picMk id="7" creationId="{DA701153-1E5A-418F-98D5-2B002CC55EAB}"/>
          </ac:picMkLst>
        </pc:picChg>
      </pc:sldChg>
      <pc:sldChg chg="addSp modSp">
        <pc:chgData name="LAMIAE BEZZAZ" userId="f9bc3cc0-8e1c-4944-afa8-b4b36bbf20e1" providerId="ADAL" clId="{97DEBC3E-D630-4C3B-89E6-6A88488508B7}" dt="2025-12-16T23:33:26.627" v="549" actId="208"/>
        <pc:sldMkLst>
          <pc:docMk/>
          <pc:sldMk cId="3624494710" sldId="1064"/>
        </pc:sldMkLst>
        <pc:picChg chg="add mod">
          <ac:chgData name="LAMIAE BEZZAZ" userId="f9bc3cc0-8e1c-4944-afa8-b4b36bbf20e1" providerId="ADAL" clId="{97DEBC3E-D630-4C3B-89E6-6A88488508B7}" dt="2025-12-16T23:33:26.627" v="549" actId="208"/>
          <ac:picMkLst>
            <pc:docMk/>
            <pc:sldMk cId="3624494710" sldId="1064"/>
            <ac:picMk id="7" creationId="{802E55CD-DD60-4760-A523-32D8BD2024D2}"/>
          </ac:picMkLst>
        </pc:picChg>
      </pc:sldChg>
      <pc:sldChg chg="del">
        <pc:chgData name="LAMIAE BEZZAZ" userId="f9bc3cc0-8e1c-4944-afa8-b4b36bbf20e1" providerId="ADAL" clId="{97DEBC3E-D630-4C3B-89E6-6A88488508B7}" dt="2025-12-16T23:04:59.584" v="5" actId="47"/>
        <pc:sldMkLst>
          <pc:docMk/>
          <pc:sldMk cId="661374696" sldId="1065"/>
        </pc:sldMkLst>
      </pc:sldChg>
      <pc:sldChg chg="modSp">
        <pc:chgData name="LAMIAE BEZZAZ" userId="f9bc3cc0-8e1c-4944-afa8-b4b36bbf20e1" providerId="ADAL" clId="{97DEBC3E-D630-4C3B-89E6-6A88488508B7}" dt="2025-12-17T20:22:02.576" v="701" actId="113"/>
        <pc:sldMkLst>
          <pc:docMk/>
          <pc:sldMk cId="2342687969" sldId="1066"/>
        </pc:sldMkLst>
        <pc:spChg chg="mod">
          <ac:chgData name="LAMIAE BEZZAZ" userId="f9bc3cc0-8e1c-4944-afa8-b4b36bbf20e1" providerId="ADAL" clId="{97DEBC3E-D630-4C3B-89E6-6A88488508B7}" dt="2025-12-17T18:34:59.027" v="574" actId="20577"/>
          <ac:spMkLst>
            <pc:docMk/>
            <pc:sldMk cId="2342687969" sldId="1066"/>
            <ac:spMk id="13" creationId="{1289FB33-3D09-4FA2-A273-73621C6F563E}"/>
          </ac:spMkLst>
        </pc:spChg>
        <pc:spChg chg="mod">
          <ac:chgData name="LAMIAE BEZZAZ" userId="f9bc3cc0-8e1c-4944-afa8-b4b36bbf20e1" providerId="ADAL" clId="{97DEBC3E-D630-4C3B-89E6-6A88488508B7}" dt="2025-12-17T20:22:02.576" v="701" actId="113"/>
          <ac:spMkLst>
            <pc:docMk/>
            <pc:sldMk cId="2342687969" sldId="1066"/>
            <ac:spMk id="20" creationId="{F5793345-D6B2-DC7F-74AB-AD4E4C717018}"/>
          </ac:spMkLst>
        </pc:spChg>
      </pc:sldChg>
      <pc:sldChg chg="modSp del">
        <pc:chgData name="LAMIAE BEZZAZ" userId="f9bc3cc0-8e1c-4944-afa8-b4b36bbf20e1" providerId="ADAL" clId="{97DEBC3E-D630-4C3B-89E6-6A88488508B7}" dt="2025-12-17T20:21:15.806" v="700" actId="47"/>
        <pc:sldMkLst>
          <pc:docMk/>
          <pc:sldMk cId="1937889895" sldId="1067"/>
        </pc:sldMkLst>
        <pc:spChg chg="mod">
          <ac:chgData name="LAMIAE BEZZAZ" userId="f9bc3cc0-8e1c-4944-afa8-b4b36bbf20e1" providerId="ADAL" clId="{97DEBC3E-D630-4C3B-89E6-6A88488508B7}" dt="2025-12-17T18:37:22.472" v="641" actId="20577"/>
          <ac:spMkLst>
            <pc:docMk/>
            <pc:sldMk cId="1937889895" sldId="1067"/>
            <ac:spMk id="13" creationId="{1289FB33-3D09-4FA2-A273-73621C6F563E}"/>
          </ac:spMkLst>
        </pc:spChg>
      </pc:sldChg>
      <pc:sldChg chg="addSp modSp">
        <pc:chgData name="LAMIAE BEZZAZ" userId="f9bc3cc0-8e1c-4944-afa8-b4b36bbf20e1" providerId="ADAL" clId="{97DEBC3E-D630-4C3B-89E6-6A88488508B7}" dt="2025-12-16T23:30:28.505" v="421" actId="1076"/>
        <pc:sldMkLst>
          <pc:docMk/>
          <pc:sldMk cId="1595534936" sldId="1068"/>
        </pc:sldMkLst>
        <pc:grpChg chg="add mod">
          <ac:chgData name="LAMIAE BEZZAZ" userId="f9bc3cc0-8e1c-4944-afa8-b4b36bbf20e1" providerId="ADAL" clId="{97DEBC3E-D630-4C3B-89E6-6A88488508B7}" dt="2025-12-16T23:30:22.937" v="420" actId="1076"/>
          <ac:grpSpMkLst>
            <pc:docMk/>
            <pc:sldMk cId="1595534936" sldId="1068"/>
            <ac:grpSpMk id="20" creationId="{A5F65E83-5654-4BBF-8034-55F48B7D84D0}"/>
          </ac:grpSpMkLst>
        </pc:grpChg>
        <pc:grpChg chg="add mod">
          <ac:chgData name="LAMIAE BEZZAZ" userId="f9bc3cc0-8e1c-4944-afa8-b4b36bbf20e1" providerId="ADAL" clId="{97DEBC3E-D630-4C3B-89E6-6A88488508B7}" dt="2025-12-16T23:30:20.409" v="419" actId="1076"/>
          <ac:grpSpMkLst>
            <pc:docMk/>
            <pc:sldMk cId="1595534936" sldId="1068"/>
            <ac:grpSpMk id="21" creationId="{6416E75E-86E3-485E-872A-74C15480A4DC}"/>
          </ac:grpSpMkLst>
        </pc:grpChg>
        <pc:picChg chg="add mod">
          <ac:chgData name="LAMIAE BEZZAZ" userId="f9bc3cc0-8e1c-4944-afa8-b4b36bbf20e1" providerId="ADAL" clId="{97DEBC3E-D630-4C3B-89E6-6A88488508B7}" dt="2025-12-16T23:28:20.451" v="344" actId="164"/>
          <ac:picMkLst>
            <pc:docMk/>
            <pc:sldMk cId="1595534936" sldId="1068"/>
            <ac:picMk id="5" creationId="{C8D2D024-49A8-4DB9-81C3-F9A47D776371}"/>
          </ac:picMkLst>
        </pc:picChg>
        <pc:picChg chg="add mod">
          <ac:chgData name="LAMIAE BEZZAZ" userId="f9bc3cc0-8e1c-4944-afa8-b4b36bbf20e1" providerId="ADAL" clId="{97DEBC3E-D630-4C3B-89E6-6A88488508B7}" dt="2025-12-16T23:28:20.451" v="344" actId="164"/>
          <ac:picMkLst>
            <pc:docMk/>
            <pc:sldMk cId="1595534936" sldId="1068"/>
            <ac:picMk id="13" creationId="{1A199524-3121-48C1-8B14-AD56EDBD707B}"/>
          </ac:picMkLst>
        </pc:picChg>
        <pc:picChg chg="add mod">
          <ac:chgData name="LAMIAE BEZZAZ" userId="f9bc3cc0-8e1c-4944-afa8-b4b36bbf20e1" providerId="ADAL" clId="{97DEBC3E-D630-4C3B-89E6-6A88488508B7}" dt="2025-12-16T23:28:04.299" v="340" actId="164"/>
          <ac:picMkLst>
            <pc:docMk/>
            <pc:sldMk cId="1595534936" sldId="1068"/>
            <ac:picMk id="15" creationId="{1A8A5CE2-C448-4F43-B8D8-DB2266FA1C74}"/>
          </ac:picMkLst>
        </pc:picChg>
        <pc:picChg chg="add mod">
          <ac:chgData name="LAMIAE BEZZAZ" userId="f9bc3cc0-8e1c-4944-afa8-b4b36bbf20e1" providerId="ADAL" clId="{97DEBC3E-D630-4C3B-89E6-6A88488508B7}" dt="2025-12-16T23:28:04.299" v="340" actId="164"/>
          <ac:picMkLst>
            <pc:docMk/>
            <pc:sldMk cId="1595534936" sldId="1068"/>
            <ac:picMk id="17" creationId="{6EF4C793-0B60-48AF-BA59-62A57A98AE8F}"/>
          </ac:picMkLst>
        </pc:picChg>
        <pc:picChg chg="add mod">
          <ac:chgData name="LAMIAE BEZZAZ" userId="f9bc3cc0-8e1c-4944-afa8-b4b36bbf20e1" providerId="ADAL" clId="{97DEBC3E-D630-4C3B-89E6-6A88488508B7}" dt="2025-12-16T23:30:28.505" v="421" actId="1076"/>
          <ac:picMkLst>
            <pc:docMk/>
            <pc:sldMk cId="1595534936" sldId="1068"/>
            <ac:picMk id="19" creationId="{7BB63A9E-EC75-4595-82F6-68E77A13BE0C}"/>
          </ac:picMkLst>
        </pc:picChg>
      </pc:sldChg>
      <pc:sldChg chg="modSp">
        <pc:chgData name="LAMIAE BEZZAZ" userId="f9bc3cc0-8e1c-4944-afa8-b4b36bbf20e1" providerId="ADAL" clId="{97DEBC3E-D630-4C3B-89E6-6A88488508B7}" dt="2025-12-17T20:23:04.656" v="706" actId="12788"/>
        <pc:sldMkLst>
          <pc:docMk/>
          <pc:sldMk cId="1152181334" sldId="1072"/>
        </pc:sldMkLst>
        <pc:spChg chg="mod">
          <ac:chgData name="LAMIAE BEZZAZ" userId="f9bc3cc0-8e1c-4944-afa8-b4b36bbf20e1" providerId="ADAL" clId="{97DEBC3E-D630-4C3B-89E6-6A88488508B7}" dt="2025-12-17T20:23:04.656" v="706" actId="12788"/>
          <ac:spMkLst>
            <pc:docMk/>
            <pc:sldMk cId="1152181334" sldId="1072"/>
            <ac:spMk id="21" creationId="{9FE7D600-6B72-421A-B520-1F69B1EB91E7}"/>
          </ac:spMkLst>
        </pc:spChg>
        <pc:grpChg chg="mod">
          <ac:chgData name="LAMIAE BEZZAZ" userId="f9bc3cc0-8e1c-4944-afa8-b4b36bbf20e1" providerId="ADAL" clId="{97DEBC3E-D630-4C3B-89E6-6A88488508B7}" dt="2025-12-17T20:22:59.251" v="705" actId="12788"/>
          <ac:grpSpMkLst>
            <pc:docMk/>
            <pc:sldMk cId="1152181334" sldId="1072"/>
            <ac:grpSpMk id="25" creationId="{07F499CE-775F-4F7B-B79F-9E19FE5D57C5}"/>
          </ac:grpSpMkLst>
        </pc:grpChg>
      </pc:sldChg>
      <pc:sldChg chg="addSp modSp">
        <pc:chgData name="LAMIAE BEZZAZ" userId="f9bc3cc0-8e1c-4944-afa8-b4b36bbf20e1" providerId="ADAL" clId="{97DEBC3E-D630-4C3B-89E6-6A88488508B7}" dt="2025-12-16T23:22:02.581" v="177" actId="1076"/>
        <pc:sldMkLst>
          <pc:docMk/>
          <pc:sldMk cId="41724751" sldId="1073"/>
        </pc:sldMkLst>
        <pc:picChg chg="add mod">
          <ac:chgData name="LAMIAE BEZZAZ" userId="f9bc3cc0-8e1c-4944-afa8-b4b36bbf20e1" providerId="ADAL" clId="{97DEBC3E-D630-4C3B-89E6-6A88488508B7}" dt="2025-12-16T23:22:02.581" v="177" actId="1076"/>
          <ac:picMkLst>
            <pc:docMk/>
            <pc:sldMk cId="41724751" sldId="1073"/>
            <ac:picMk id="8" creationId="{F1E35A5C-C233-4050-A3F5-1E6EC042AB11}"/>
          </ac:picMkLst>
        </pc:picChg>
      </pc:sldChg>
      <pc:sldChg chg="addSp">
        <pc:chgData name="LAMIAE BEZZAZ" userId="f9bc3cc0-8e1c-4944-afa8-b4b36bbf20e1" providerId="ADAL" clId="{97DEBC3E-D630-4C3B-89E6-6A88488508B7}" dt="2025-12-16T23:22:06.626" v="178"/>
        <pc:sldMkLst>
          <pc:docMk/>
          <pc:sldMk cId="3141253785" sldId="1074"/>
        </pc:sldMkLst>
        <pc:picChg chg="add">
          <ac:chgData name="LAMIAE BEZZAZ" userId="f9bc3cc0-8e1c-4944-afa8-b4b36bbf20e1" providerId="ADAL" clId="{97DEBC3E-D630-4C3B-89E6-6A88488508B7}" dt="2025-12-16T23:22:06.626" v="178"/>
          <ac:picMkLst>
            <pc:docMk/>
            <pc:sldMk cId="3141253785" sldId="1074"/>
            <ac:picMk id="5" creationId="{93BB2B4F-DE00-429C-A3E5-D44E27DE42C9}"/>
          </ac:picMkLst>
        </pc:picChg>
      </pc:sldChg>
      <pc:sldChg chg="addSp">
        <pc:chgData name="LAMIAE BEZZAZ" userId="f9bc3cc0-8e1c-4944-afa8-b4b36bbf20e1" providerId="ADAL" clId="{97DEBC3E-D630-4C3B-89E6-6A88488508B7}" dt="2025-12-16T23:22:11.962" v="179"/>
        <pc:sldMkLst>
          <pc:docMk/>
          <pc:sldMk cId="868845219" sldId="1076"/>
        </pc:sldMkLst>
        <pc:picChg chg="add">
          <ac:chgData name="LAMIAE BEZZAZ" userId="f9bc3cc0-8e1c-4944-afa8-b4b36bbf20e1" providerId="ADAL" clId="{97DEBC3E-D630-4C3B-89E6-6A88488508B7}" dt="2025-12-16T23:22:11.962" v="179"/>
          <ac:picMkLst>
            <pc:docMk/>
            <pc:sldMk cId="868845219" sldId="1076"/>
            <ac:picMk id="7" creationId="{3624E9A4-5D9F-484A-9F50-2368C2C6E370}"/>
          </ac:picMkLst>
        </pc:picChg>
      </pc:sldChg>
      <pc:sldChg chg="addSp modSp">
        <pc:chgData name="LAMIAE BEZZAZ" userId="f9bc3cc0-8e1c-4944-afa8-b4b36bbf20e1" providerId="ADAL" clId="{97DEBC3E-D630-4C3B-89E6-6A88488508B7}" dt="2025-12-16T23:22:44.714" v="203" actId="1076"/>
        <pc:sldMkLst>
          <pc:docMk/>
          <pc:sldMk cId="4267138078" sldId="1077"/>
        </pc:sldMkLst>
        <pc:picChg chg="add mod">
          <ac:chgData name="LAMIAE BEZZAZ" userId="f9bc3cc0-8e1c-4944-afa8-b4b36bbf20e1" providerId="ADAL" clId="{97DEBC3E-D630-4C3B-89E6-6A88488508B7}" dt="2025-12-16T23:22:44.714" v="203" actId="1076"/>
          <ac:picMkLst>
            <pc:docMk/>
            <pc:sldMk cId="4267138078" sldId="1077"/>
            <ac:picMk id="8" creationId="{13015C18-3140-43C5-A96D-4AA9D9511A1E}"/>
          </ac:picMkLst>
        </pc:picChg>
      </pc:sldChg>
      <pc:sldChg chg="addSp">
        <pc:chgData name="LAMIAE BEZZAZ" userId="f9bc3cc0-8e1c-4944-afa8-b4b36bbf20e1" providerId="ADAL" clId="{97DEBC3E-D630-4C3B-89E6-6A88488508B7}" dt="2025-12-16T23:22:48.890" v="204"/>
        <pc:sldMkLst>
          <pc:docMk/>
          <pc:sldMk cId="4265671479" sldId="1078"/>
        </pc:sldMkLst>
        <pc:picChg chg="add">
          <ac:chgData name="LAMIAE BEZZAZ" userId="f9bc3cc0-8e1c-4944-afa8-b4b36bbf20e1" providerId="ADAL" clId="{97DEBC3E-D630-4C3B-89E6-6A88488508B7}" dt="2025-12-16T23:22:48.890" v="204"/>
          <ac:picMkLst>
            <pc:docMk/>
            <pc:sldMk cId="4265671479" sldId="1078"/>
            <ac:picMk id="5" creationId="{465A6C3B-E274-4B1C-885E-AD19A8656561}"/>
          </ac:picMkLst>
        </pc:picChg>
      </pc:sldChg>
      <pc:sldChg chg="addSp">
        <pc:chgData name="LAMIAE BEZZAZ" userId="f9bc3cc0-8e1c-4944-afa8-b4b36bbf20e1" providerId="ADAL" clId="{97DEBC3E-D630-4C3B-89E6-6A88488508B7}" dt="2025-12-16T23:22:53.164" v="205"/>
        <pc:sldMkLst>
          <pc:docMk/>
          <pc:sldMk cId="2876067874" sldId="1080"/>
        </pc:sldMkLst>
        <pc:picChg chg="add">
          <ac:chgData name="LAMIAE BEZZAZ" userId="f9bc3cc0-8e1c-4944-afa8-b4b36bbf20e1" providerId="ADAL" clId="{97DEBC3E-D630-4C3B-89E6-6A88488508B7}" dt="2025-12-16T23:22:53.164" v="205"/>
          <ac:picMkLst>
            <pc:docMk/>
            <pc:sldMk cId="2876067874" sldId="1080"/>
            <ac:picMk id="7" creationId="{761F0511-DCFE-4CC5-B999-438F84D743D4}"/>
          </ac:picMkLst>
        </pc:picChg>
      </pc:sldChg>
      <pc:sldChg chg="addSp delSp modSp add">
        <pc:chgData name="LAMIAE BEZZAZ" userId="f9bc3cc0-8e1c-4944-afa8-b4b36bbf20e1" providerId="ADAL" clId="{97DEBC3E-D630-4C3B-89E6-6A88488508B7}" dt="2025-12-16T23:04:56.809" v="4"/>
        <pc:sldMkLst>
          <pc:docMk/>
          <pc:sldMk cId="951436334" sldId="1081"/>
        </pc:sldMkLst>
        <pc:spChg chg="mod">
          <ac:chgData name="LAMIAE BEZZAZ" userId="f9bc3cc0-8e1c-4944-afa8-b4b36bbf20e1" providerId="ADAL" clId="{97DEBC3E-D630-4C3B-89E6-6A88488508B7}" dt="2025-12-16T23:04:56.809" v="4"/>
          <ac:spMkLst>
            <pc:docMk/>
            <pc:sldMk cId="951436334" sldId="1081"/>
            <ac:spMk id="2" creationId="{B47DE896-4736-7EC2-5A24-59E12635C4DF}"/>
          </ac:spMkLst>
        </pc:spChg>
        <pc:grpChg chg="add">
          <ac:chgData name="LAMIAE BEZZAZ" userId="f9bc3cc0-8e1c-4944-afa8-b4b36bbf20e1" providerId="ADAL" clId="{97DEBC3E-D630-4C3B-89E6-6A88488508B7}" dt="2025-12-16T23:04:38.528" v="2"/>
          <ac:grpSpMkLst>
            <pc:docMk/>
            <pc:sldMk cId="951436334" sldId="1081"/>
            <ac:grpSpMk id="16" creationId="{BE86257E-B479-4126-9135-31032F9DAC08}"/>
          </ac:grpSpMkLst>
        </pc:grpChg>
        <pc:picChg chg="del">
          <ac:chgData name="LAMIAE BEZZAZ" userId="f9bc3cc0-8e1c-4944-afa8-b4b36bbf20e1" providerId="ADAL" clId="{97DEBC3E-D630-4C3B-89E6-6A88488508B7}" dt="2025-12-16T23:04:32.279" v="1" actId="478"/>
          <ac:picMkLst>
            <pc:docMk/>
            <pc:sldMk cId="951436334" sldId="1081"/>
            <ac:picMk id="5" creationId="{3B67EB8E-5530-A444-983D-2CD9F351477F}"/>
          </ac:picMkLst>
        </pc:picChg>
      </pc:sldChg>
      <pc:sldChg chg="addSp delSp modSp">
        <pc:chgData name="LAMIAE BEZZAZ" userId="f9bc3cc0-8e1c-4944-afa8-b4b36bbf20e1" providerId="ADAL" clId="{97DEBC3E-D630-4C3B-89E6-6A88488508B7}" dt="2025-12-16T23:06:54.840" v="19" actId="20577"/>
        <pc:sldMkLst>
          <pc:docMk/>
          <pc:sldMk cId="2589893656" sldId="1082"/>
        </pc:sldMkLst>
        <pc:spChg chg="mod">
          <ac:chgData name="LAMIAE BEZZAZ" userId="f9bc3cc0-8e1c-4944-afa8-b4b36bbf20e1" providerId="ADAL" clId="{97DEBC3E-D630-4C3B-89E6-6A88488508B7}" dt="2025-12-16T23:06:54.840" v="19" actId="20577"/>
          <ac:spMkLst>
            <pc:docMk/>
            <pc:sldMk cId="2589893656" sldId="1082"/>
            <ac:spMk id="2" creationId="{10DCADE8-45F2-A559-90BA-47EF5620A76F}"/>
          </ac:spMkLst>
        </pc:spChg>
        <pc:grpChg chg="add">
          <ac:chgData name="LAMIAE BEZZAZ" userId="f9bc3cc0-8e1c-4944-afa8-b4b36bbf20e1" providerId="ADAL" clId="{97DEBC3E-D630-4C3B-89E6-6A88488508B7}" dt="2025-12-16T23:06:39.243" v="14"/>
          <ac:grpSpMkLst>
            <pc:docMk/>
            <pc:sldMk cId="2589893656" sldId="1082"/>
            <ac:grpSpMk id="16" creationId="{A41EF860-CD71-435F-A680-82A1B806B62B}"/>
          </ac:grpSpMkLst>
        </pc:grpChg>
        <pc:picChg chg="del">
          <ac:chgData name="LAMIAE BEZZAZ" userId="f9bc3cc0-8e1c-4944-afa8-b4b36bbf20e1" providerId="ADAL" clId="{97DEBC3E-D630-4C3B-89E6-6A88488508B7}" dt="2025-12-16T23:06:38.732" v="13" actId="478"/>
          <ac:picMkLst>
            <pc:docMk/>
            <pc:sldMk cId="2589893656" sldId="1082"/>
            <ac:picMk id="5" creationId="{DB151182-7EB4-4876-D7C0-3C393F8AA8F3}"/>
          </ac:picMkLst>
        </pc:picChg>
      </pc:sldChg>
      <pc:sldChg chg="add del">
        <pc:chgData name="LAMIAE BEZZAZ" userId="f9bc3cc0-8e1c-4944-afa8-b4b36bbf20e1" providerId="ADAL" clId="{97DEBC3E-D630-4C3B-89E6-6A88488508B7}" dt="2025-12-16T23:05:09.327" v="8" actId="2890"/>
        <pc:sldMkLst>
          <pc:docMk/>
          <pc:sldMk cId="2943457677" sldId="1082"/>
        </pc:sldMkLst>
      </pc:sldChg>
      <pc:sldChg chg="addSp delSp modSp add">
        <pc:chgData name="LAMIAE BEZZAZ" userId="f9bc3cc0-8e1c-4944-afa8-b4b36bbf20e1" providerId="ADAL" clId="{97DEBC3E-D630-4C3B-89E6-6A88488508B7}" dt="2025-12-16T23:07:49.669" v="27"/>
        <pc:sldMkLst>
          <pc:docMk/>
          <pc:sldMk cId="3142097906" sldId="1083"/>
        </pc:sldMkLst>
        <pc:spChg chg="mod">
          <ac:chgData name="LAMIAE BEZZAZ" userId="f9bc3cc0-8e1c-4944-afa8-b4b36bbf20e1" providerId="ADAL" clId="{97DEBC3E-D630-4C3B-89E6-6A88488508B7}" dt="2025-12-16T23:07:17.199" v="20"/>
          <ac:spMkLst>
            <pc:docMk/>
            <pc:sldMk cId="3142097906" sldId="1083"/>
            <ac:spMk id="2" creationId="{10DCADE8-45F2-A559-90BA-47EF5620A76F}"/>
          </ac:spMkLst>
        </pc:spChg>
        <pc:spChg chg="add del mod">
          <ac:chgData name="LAMIAE BEZZAZ" userId="f9bc3cc0-8e1c-4944-afa8-b4b36bbf20e1" providerId="ADAL" clId="{97DEBC3E-D630-4C3B-89E6-6A88488508B7}" dt="2025-12-16T23:07:34.625" v="23" actId="478"/>
          <ac:spMkLst>
            <pc:docMk/>
            <pc:sldMk cId="3142097906" sldId="1083"/>
            <ac:spMk id="4" creationId="{7B21418E-EC7E-4619-8F05-A425CE9990FC}"/>
          </ac:spMkLst>
        </pc:spChg>
        <pc:spChg chg="add del mod">
          <ac:chgData name="LAMIAE BEZZAZ" userId="f9bc3cc0-8e1c-4944-afa8-b4b36bbf20e1" providerId="ADAL" clId="{97DEBC3E-D630-4C3B-89E6-6A88488508B7}" dt="2025-12-16T23:07:34.625" v="23" actId="478"/>
          <ac:spMkLst>
            <pc:docMk/>
            <pc:sldMk cId="3142097906" sldId="1083"/>
            <ac:spMk id="6" creationId="{DAEF91A0-F897-4AC0-A570-520543F60217}"/>
          </ac:spMkLst>
        </pc:spChg>
        <pc:spChg chg="del">
          <ac:chgData name="LAMIAE BEZZAZ" userId="f9bc3cc0-8e1c-4944-afa8-b4b36bbf20e1" providerId="ADAL" clId="{97DEBC3E-D630-4C3B-89E6-6A88488508B7}" dt="2025-12-16T23:07:36.891" v="24" actId="478"/>
          <ac:spMkLst>
            <pc:docMk/>
            <pc:sldMk cId="3142097906" sldId="1083"/>
            <ac:spMk id="7" creationId="{49125257-7A7E-757A-FC9D-E4F977A53146}"/>
          </ac:spMkLst>
        </pc:spChg>
        <pc:spChg chg="del">
          <ac:chgData name="LAMIAE BEZZAZ" userId="f9bc3cc0-8e1c-4944-afa8-b4b36bbf20e1" providerId="ADAL" clId="{97DEBC3E-D630-4C3B-89E6-6A88488508B7}" dt="2025-12-16T23:07:28.754" v="22" actId="478"/>
          <ac:spMkLst>
            <pc:docMk/>
            <pc:sldMk cId="3142097906" sldId="1083"/>
            <ac:spMk id="9" creationId="{80F7445B-E0AE-AB57-13DE-096D3ADD1116}"/>
          </ac:spMkLst>
        </pc:spChg>
        <pc:spChg chg="add del mod">
          <ac:chgData name="LAMIAE BEZZAZ" userId="f9bc3cc0-8e1c-4944-afa8-b4b36bbf20e1" providerId="ADAL" clId="{97DEBC3E-D630-4C3B-89E6-6A88488508B7}" dt="2025-12-16T23:07:34.625" v="23" actId="478"/>
          <ac:spMkLst>
            <pc:docMk/>
            <pc:sldMk cId="3142097906" sldId="1083"/>
            <ac:spMk id="10" creationId="{4DF6152F-4CD7-40A8-A6FE-32E6D90074BB}"/>
          </ac:spMkLst>
        </pc:spChg>
        <pc:spChg chg="del">
          <ac:chgData name="LAMIAE BEZZAZ" userId="f9bc3cc0-8e1c-4944-afa8-b4b36bbf20e1" providerId="ADAL" clId="{97DEBC3E-D630-4C3B-89E6-6A88488508B7}" dt="2025-12-16T23:07:28.754" v="22" actId="478"/>
          <ac:spMkLst>
            <pc:docMk/>
            <pc:sldMk cId="3142097906" sldId="1083"/>
            <ac:spMk id="11" creationId="{F3097DC5-3BAF-9AB1-7C40-F67BA21DD104}"/>
          </ac:spMkLst>
        </pc:spChg>
        <pc:spChg chg="add del mod">
          <ac:chgData name="LAMIAE BEZZAZ" userId="f9bc3cc0-8e1c-4944-afa8-b4b36bbf20e1" providerId="ADAL" clId="{97DEBC3E-D630-4C3B-89E6-6A88488508B7}" dt="2025-12-16T23:07:40.772" v="25" actId="478"/>
          <ac:spMkLst>
            <pc:docMk/>
            <pc:sldMk cId="3142097906" sldId="1083"/>
            <ac:spMk id="13" creationId="{3A4F22F8-2C8B-4DAC-922F-DAE789BD074E}"/>
          </ac:spMkLst>
        </pc:spChg>
        <pc:spChg chg="del">
          <ac:chgData name="LAMIAE BEZZAZ" userId="f9bc3cc0-8e1c-4944-afa8-b4b36bbf20e1" providerId="ADAL" clId="{97DEBC3E-D630-4C3B-89E6-6A88488508B7}" dt="2025-12-16T23:07:28.754" v="22" actId="478"/>
          <ac:spMkLst>
            <pc:docMk/>
            <pc:sldMk cId="3142097906" sldId="1083"/>
            <ac:spMk id="15" creationId="{01660101-1143-DEB3-44D2-F444E2D07F3F}"/>
          </ac:spMkLst>
        </pc:spChg>
        <pc:spChg chg="add del mod">
          <ac:chgData name="LAMIAE BEZZAZ" userId="f9bc3cc0-8e1c-4944-afa8-b4b36bbf20e1" providerId="ADAL" clId="{97DEBC3E-D630-4C3B-89E6-6A88488508B7}" dt="2025-12-16T23:07:28.754" v="22" actId="478"/>
          <ac:spMkLst>
            <pc:docMk/>
            <pc:sldMk cId="3142097906" sldId="1083"/>
            <ac:spMk id="19" creationId="{9E6A604E-ADD6-4CC6-A3A6-2223244D796B}"/>
          </ac:spMkLst>
        </pc:spChg>
        <pc:spChg chg="del">
          <ac:chgData name="LAMIAE BEZZAZ" userId="f9bc3cc0-8e1c-4944-afa8-b4b36bbf20e1" providerId="ADAL" clId="{97DEBC3E-D630-4C3B-89E6-6A88488508B7}" dt="2025-12-16T23:07:28.754" v="22" actId="478"/>
          <ac:spMkLst>
            <pc:docMk/>
            <pc:sldMk cId="3142097906" sldId="1083"/>
            <ac:spMk id="25" creationId="{69592405-0326-D08D-1188-0AF4B64FF745}"/>
          </ac:spMkLst>
        </pc:spChg>
        <pc:spChg chg="del">
          <ac:chgData name="LAMIAE BEZZAZ" userId="f9bc3cc0-8e1c-4944-afa8-b4b36bbf20e1" providerId="ADAL" clId="{97DEBC3E-D630-4C3B-89E6-6A88488508B7}" dt="2025-12-16T23:07:28.754" v="22" actId="478"/>
          <ac:spMkLst>
            <pc:docMk/>
            <pc:sldMk cId="3142097906" sldId="1083"/>
            <ac:spMk id="26" creationId="{9FF76B79-BFFB-FB5A-73E5-89E5F41A766A}"/>
          </ac:spMkLst>
        </pc:spChg>
        <pc:grpChg chg="del">
          <ac:chgData name="LAMIAE BEZZAZ" userId="f9bc3cc0-8e1c-4944-afa8-b4b36bbf20e1" providerId="ADAL" clId="{97DEBC3E-D630-4C3B-89E6-6A88488508B7}" dt="2025-12-16T23:07:48.889" v="26" actId="478"/>
          <ac:grpSpMkLst>
            <pc:docMk/>
            <pc:sldMk cId="3142097906" sldId="1083"/>
            <ac:grpSpMk id="16" creationId="{A41EF860-CD71-435F-A680-82A1B806B62B}"/>
          </ac:grpSpMkLst>
        </pc:grpChg>
        <pc:picChg chg="add">
          <ac:chgData name="LAMIAE BEZZAZ" userId="f9bc3cc0-8e1c-4944-afa8-b4b36bbf20e1" providerId="ADAL" clId="{97DEBC3E-D630-4C3B-89E6-6A88488508B7}" dt="2025-12-16T23:07:49.669" v="27"/>
          <ac:picMkLst>
            <pc:docMk/>
            <pc:sldMk cId="3142097906" sldId="1083"/>
            <ac:picMk id="28" creationId="{556E0CAE-2D4E-4E97-BFCD-7DFDD97207CE}"/>
          </ac:picMkLst>
        </pc:picChg>
      </pc:sldChg>
      <pc:sldChg chg="modSp add">
        <pc:chgData name="LAMIAE BEZZAZ" userId="f9bc3cc0-8e1c-4944-afa8-b4b36bbf20e1" providerId="ADAL" clId="{97DEBC3E-D630-4C3B-89E6-6A88488508B7}" dt="2025-12-17T18:42:03.966" v="662" actId="20577"/>
        <pc:sldMkLst>
          <pc:docMk/>
          <pc:sldMk cId="875607577" sldId="1084"/>
        </pc:sldMkLst>
        <pc:spChg chg="mod">
          <ac:chgData name="LAMIAE BEZZAZ" userId="f9bc3cc0-8e1c-4944-afa8-b4b36bbf20e1" providerId="ADAL" clId="{97DEBC3E-D630-4C3B-89E6-6A88488508B7}" dt="2025-12-17T18:42:00.718" v="660" actId="20577"/>
          <ac:spMkLst>
            <pc:docMk/>
            <pc:sldMk cId="875607577" sldId="1084"/>
            <ac:spMk id="2" creationId="{A46F4D0C-10C1-78B1-A10E-18625A8AC86A}"/>
          </ac:spMkLst>
        </pc:spChg>
        <pc:spChg chg="mod">
          <ac:chgData name="LAMIAE BEZZAZ" userId="f9bc3cc0-8e1c-4944-afa8-b4b36bbf20e1" providerId="ADAL" clId="{97DEBC3E-D630-4C3B-89E6-6A88488508B7}" dt="2025-12-17T18:42:03.966" v="662" actId="20577"/>
          <ac:spMkLst>
            <pc:docMk/>
            <pc:sldMk cId="875607577" sldId="1084"/>
            <ac:spMk id="9" creationId="{E327518E-E9A4-06D2-37CD-957BE1BF2EC2}"/>
          </ac:spMkLst>
        </pc:spChg>
      </pc:sldChg>
      <pc:sldChg chg="modSp add ord">
        <pc:chgData name="LAMIAE BEZZAZ" userId="f9bc3cc0-8e1c-4944-afa8-b4b36bbf20e1" providerId="ADAL" clId="{97DEBC3E-D630-4C3B-89E6-6A88488508B7}" dt="2025-12-17T18:41:57.904" v="658"/>
        <pc:sldMkLst>
          <pc:docMk/>
          <pc:sldMk cId="3483576530" sldId="1085"/>
        </pc:sldMkLst>
        <pc:spChg chg="mod">
          <ac:chgData name="LAMIAE BEZZAZ" userId="f9bc3cc0-8e1c-4944-afa8-b4b36bbf20e1" providerId="ADAL" clId="{97DEBC3E-D630-4C3B-89E6-6A88488508B7}" dt="2025-12-17T18:41:48.057" v="654" actId="20577"/>
          <ac:spMkLst>
            <pc:docMk/>
            <pc:sldMk cId="3483576530" sldId="1085"/>
            <ac:spMk id="2" creationId="{A46F4D0C-10C1-78B1-A10E-18625A8AC86A}"/>
          </ac:spMkLst>
        </pc:spChg>
        <pc:spChg chg="mod">
          <ac:chgData name="LAMIAE BEZZAZ" userId="f9bc3cc0-8e1c-4944-afa8-b4b36bbf20e1" providerId="ADAL" clId="{97DEBC3E-D630-4C3B-89E6-6A88488508B7}" dt="2025-12-17T18:41:50.990" v="656" actId="20577"/>
          <ac:spMkLst>
            <pc:docMk/>
            <pc:sldMk cId="3483576530" sldId="1085"/>
            <ac:spMk id="9" creationId="{E327518E-E9A4-06D2-37CD-957BE1BF2EC2}"/>
          </ac:spMkLst>
        </pc:spChg>
      </pc:sldChg>
      <pc:sldMasterChg chg="delSldLayout">
        <pc:chgData name="LAMIAE BEZZAZ" userId="f9bc3cc0-8e1c-4944-afa8-b4b36bbf20e1" providerId="ADAL" clId="{97DEBC3E-D630-4C3B-89E6-6A88488508B7}" dt="2025-12-16T23:07:55.060" v="28" actId="47"/>
        <pc:sldMasterMkLst>
          <pc:docMk/>
          <pc:sldMasterMk cId="2073310085" sldId="2147483697"/>
        </pc:sldMasterMkLst>
        <pc:sldLayoutChg chg="del">
          <pc:chgData name="LAMIAE BEZZAZ" userId="f9bc3cc0-8e1c-4944-afa8-b4b36bbf20e1" providerId="ADAL" clId="{97DEBC3E-D630-4C3B-89E6-6A88488508B7}" dt="2025-12-16T23:07:55.060" v="28" actId="47"/>
          <pc:sldLayoutMkLst>
            <pc:docMk/>
            <pc:sldMasterMk cId="2073310085" sldId="2147483697"/>
            <pc:sldLayoutMk cId="1044432976" sldId="2147483771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21/12/2025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2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4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7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61.png"/><Relationship Id="rId4" Type="http://schemas.openxmlformats.org/officeDocument/2006/relationships/image" Target="../media/image430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1.xm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61.png"/><Relationship Id="rId4" Type="http://schemas.openxmlformats.org/officeDocument/2006/relationships/image" Target="../media/image430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5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61.png"/><Relationship Id="rId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9.xml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0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61.png"/><Relationship Id="rId4" Type="http://schemas.openxmlformats.org/officeDocument/2006/relationships/image" Target="../media/image4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1A075B-D432-4ECA-98BB-64B772ED6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MA" dirty="0"/>
              <a:t> bras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MA" dirty="0"/>
              <a:t>drapeau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prune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/>
              <a:t>Gris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/>
              <a:t>Des frites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Drôle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CBF623-E758-49DF-B9D1-739E5DDB9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091216"/>
            <a:ext cx="1711313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DEFDB7B-4AFE-4F63-B4EC-E4707CE3A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0" y="4091216"/>
            <a:ext cx="1711313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CE711F3-6E7D-4E07-AF98-7752F312F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608119"/>
            <a:ext cx="1713152" cy="187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C28D95-7AE4-482B-B3D6-B41AFE93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608119"/>
            <a:ext cx="1713152" cy="187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ED2FE88-EF9C-41B5-A51F-250C9821C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608119"/>
            <a:ext cx="1711313" cy="187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26F7589-9ABC-492C-95C1-327E79B51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3" y="4091216"/>
            <a:ext cx="1711313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41EF860-CD71-435F-A680-82A1B806B62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D6E9364-EBE0-4C83-9A3B-E707EB0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190FA-760A-48C9-B1ED-34ECFBF9F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8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CBF623-E758-49DF-B9D1-739E5DDB9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091216"/>
            <a:ext cx="1711313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DEFDB7B-4AFE-4F63-B4EC-E4707CE3A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0" y="4091216"/>
            <a:ext cx="1711313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CE711F3-6E7D-4E07-AF98-7752F312F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608119"/>
            <a:ext cx="1713152" cy="187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C28D95-7AE4-482B-B3D6-B41AFE93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608119"/>
            <a:ext cx="1713152" cy="187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ED2FE88-EF9C-41B5-A51F-250C9821C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608119"/>
            <a:ext cx="1711313" cy="187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26F7589-9ABC-492C-95C1-327E79B51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3" y="4091216"/>
            <a:ext cx="1711313" cy="1872000"/>
          </a:xfrm>
          <a:prstGeom prst="rect">
            <a:avLst/>
          </a:prstGeom>
        </p:spPr>
      </p:pic>
      <p:pic>
        <p:nvPicPr>
          <p:cNvPr id="2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6E0CAE-2D4E-4E97-BFCD-7DFDD97207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20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2_S2_AdP_P01">
            <a:hlinkClick r:id="" action="ppaction://media"/>
            <a:extLst>
              <a:ext uri="{FF2B5EF4-FFF2-40B4-BE49-F238E27FC236}">
                <a16:creationId xmlns:a16="http://schemas.microsoft.com/office/drawing/2014/main" id="{91983FD8-FB59-4B49-818A-A7ABDE2E75F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0788"/>
            <a:ext cx="7559675" cy="3297237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10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279A886-0C1F-A12B-8761-0B7FED76319C}"/>
              </a:ext>
            </a:extLst>
          </p:cNvPr>
          <p:cNvSpPr/>
          <p:nvPr/>
        </p:nvSpPr>
        <p:spPr>
          <a:xfrm>
            <a:off x="699426" y="3429000"/>
            <a:ext cx="2406381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36512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852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699426" y="3615999"/>
            <a:ext cx="2188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Qu’est-ce que tu fais ________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? </a:t>
            </a:r>
          </a:p>
        </p:txBody>
      </p:sp>
      <p:pic>
        <p:nvPicPr>
          <p:cNvPr id="3" name="Image 2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id="{7F4C5999-3A86-233D-DF6A-A9A2A09B01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258" y="4437633"/>
            <a:ext cx="1209844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B4048EA-C603-3C4B-FCD6-9FD29F5E8322}"/>
              </a:ext>
            </a:extLst>
          </p:cNvPr>
          <p:cNvSpPr/>
          <p:nvPr/>
        </p:nvSpPr>
        <p:spPr>
          <a:xfrm>
            <a:off x="5933578" y="3463824"/>
            <a:ext cx="2406381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0826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044996" y="2080548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89FB33-3D09-4FA2-A273-73621C6F563E}"/>
              </a:ext>
            </a:extLst>
          </p:cNvPr>
          <p:cNvSpPr txBox="1"/>
          <p:nvPr/>
        </p:nvSpPr>
        <p:spPr>
          <a:xfrm>
            <a:off x="6269664" y="3677555"/>
            <a:ext cx="1734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 Qu’est-ce que tu fais ________  ?</a:t>
            </a:r>
          </a:p>
        </p:txBody>
      </p:sp>
      <p:pic>
        <p:nvPicPr>
          <p:cNvPr id="3" name="Image 2" descr="Une image contenant bâtiment, fenêtre, maison, propriété&#10;&#10;Le contenu généré par l’IA peut être incorrect.">
            <a:extLst>
              <a:ext uri="{FF2B5EF4-FFF2-40B4-BE49-F238E27FC236}">
                <a16:creationId xmlns:a16="http://schemas.microsoft.com/office/drawing/2014/main" id="{A6E37E0A-DEDC-74D0-8551-E270C8A708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0805" y="4531083"/>
            <a:ext cx="1267002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342635" y="3847795"/>
            <a:ext cx="262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 </a:t>
            </a:r>
            <a:r>
              <a:rPr lang="fr-FR" sz="2400" b="1" dirty="0">
                <a:solidFill>
                  <a:srgbClr val="445C80"/>
                </a:solidFill>
                <a:latin typeface="Dosis SemiBold" pitchFamily="2" charset="0"/>
              </a:rPr>
              <a:t> Qu’est-ce que tu fais à _________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92FB28-B074-4016-A096-09346620A126}"/>
              </a:ext>
            </a:extLst>
          </p:cNvPr>
          <p:cNvSpPr txBox="1"/>
          <p:nvPr/>
        </p:nvSpPr>
        <p:spPr>
          <a:xfrm>
            <a:off x="6045932" y="3966986"/>
            <a:ext cx="230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rgbClr val="8D6F91"/>
                </a:solidFill>
                <a:latin typeface="Dosis SemiBold" pitchFamily="2" charset="0"/>
              </a:rPr>
              <a:t>  Qu’est-ce que tu fais à _________ ?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Poser la question : « Qu’est-ce que tu fais à l’école ? 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des graphèmes ( br – cr – fr – gr – pr – dr - tr) 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des graphèmes ( br – cr – fr – gr – pr – dr - tr)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les sons « br – cr – fr – gr – pr – dr – tr ». 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2" name="comb_N2">
            <a:hlinkClick r:id="" action="ppaction://media"/>
            <a:extLst>
              <a:ext uri="{FF2B5EF4-FFF2-40B4-BE49-F238E27FC236}">
                <a16:creationId xmlns:a16="http://schemas.microsoft.com/office/drawing/2014/main" id="{128CCEED-C898-81C1-41FF-BF7975F10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634" y="2014383"/>
            <a:ext cx="7346731" cy="41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47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 br    cr    fr   gr   pr   dr   tr 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974267" y="2475270"/>
            <a:ext cx="6839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0" b="1" dirty="0">
                <a:solidFill>
                  <a:srgbClr val="424D7B"/>
                </a:solidFill>
                <a:latin typeface="Dosis SemiBold" pitchFamily="2" charset="0"/>
              </a:rPr>
              <a:t>br    cr    fr   gr</a:t>
            </a:r>
          </a:p>
          <a:p>
            <a:pPr algn="ctr"/>
            <a:r>
              <a:rPr lang="fr-FR" sz="8000" b="1" dirty="0">
                <a:solidFill>
                  <a:srgbClr val="424D7B"/>
                </a:solidFill>
                <a:latin typeface="Dosis SemiBold" pitchFamily="2" charset="0"/>
              </a:rPr>
              <a:t>pr   dr   tr   </a:t>
            </a:r>
            <a:endParaRPr lang="fr-MA" sz="80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br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br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br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CA50-B4DA-CD27-2355-FB79C97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A0F587-83BC-F2A7-0082-873CEE8B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cr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ADBA4A-FF01-340D-67F1-16CC1E48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FE7D600-6B72-421A-B520-1F69B1EB91E7}"/>
              </a:ext>
            </a:extLst>
          </p:cNvPr>
          <p:cNvSpPr/>
          <p:nvPr/>
        </p:nvSpPr>
        <p:spPr>
          <a:xfrm>
            <a:off x="4056724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cr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F499CE-775F-4F7B-B79F-9E19FE5D57C5}"/>
              </a:ext>
            </a:extLst>
          </p:cNvPr>
          <p:cNvGrpSpPr/>
          <p:nvPr/>
        </p:nvGrpSpPr>
        <p:grpSpPr>
          <a:xfrm>
            <a:off x="1168584" y="3473833"/>
            <a:ext cx="6806832" cy="682426"/>
            <a:chOff x="474390" y="4710962"/>
            <a:chExt cx="6806832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BEB39D9-AF36-4EA9-8463-1A62B5A328F9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4195B18-D6EB-43D3-8381-E52FE5232078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790B63E-DC63-4F90-8A90-F62303DB4E55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CBCB32F-65D3-4556-BEF9-D26FAD8194F7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2E68FF4-EFEF-4CA5-89F0-A955F976AA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D5C58DB-A75F-4642-A265-C0D3B4CADD2E}"/>
                </a:ext>
              </a:extLst>
            </p:cNvPr>
            <p:cNvSpPr/>
            <p:nvPr/>
          </p:nvSpPr>
          <p:spPr>
            <a:xfrm>
              <a:off x="6297261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6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D4FDB-18DF-068C-48F9-744818A6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669091-09FF-FC5D-7D1E-5D5B11A5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fr 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69EDE4-8B2D-5AC4-718B-EC586ABC7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638741C-B485-4B2B-AF99-D4B2A10EE36E}"/>
              </a:ext>
            </a:extLst>
          </p:cNvPr>
          <p:cNvSpPr/>
          <p:nvPr/>
        </p:nvSpPr>
        <p:spPr>
          <a:xfrm>
            <a:off x="3989712" y="1970130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fr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1B9095F-2549-47B7-8183-B811E0A13CCF}"/>
              </a:ext>
            </a:extLst>
          </p:cNvPr>
          <p:cNvGrpSpPr/>
          <p:nvPr/>
        </p:nvGrpSpPr>
        <p:grpSpPr>
          <a:xfrm>
            <a:off x="1168584" y="3473833"/>
            <a:ext cx="6806832" cy="682426"/>
            <a:chOff x="474390" y="4710962"/>
            <a:chExt cx="6806832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0D07FC2-B6C3-41FC-9120-FE65F0F85FD7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CBE43062-5DC0-4CCD-8EF6-58EECC4F9FED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fr</a:t>
              </a: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130FFFAE-B50A-4650-B781-F562980DF83A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958BC5E-7D00-4857-AFF0-04A9ABE0667F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gl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A9A7BCE-CE1D-49B4-8A8C-A5A4C9F863E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fr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0FFDC585-BC58-4612-BB9A-8C4FBABFFD8E}"/>
                </a:ext>
              </a:extLst>
            </p:cNvPr>
            <p:cNvSpPr/>
            <p:nvPr/>
          </p:nvSpPr>
          <p:spPr>
            <a:xfrm>
              <a:off x="6297261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2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 gr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40AC648-E6AE-88C0-92DA-E0174476E566}"/>
              </a:ext>
            </a:extLst>
          </p:cNvPr>
          <p:cNvSpPr/>
          <p:nvPr/>
        </p:nvSpPr>
        <p:spPr>
          <a:xfrm>
            <a:off x="4044362" y="2067963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gr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0B9225E-7C55-4ECF-936C-04B4D2F1100B}"/>
              </a:ext>
            </a:extLst>
          </p:cNvPr>
          <p:cNvGrpSpPr/>
          <p:nvPr/>
        </p:nvGrpSpPr>
        <p:grpSpPr>
          <a:xfrm>
            <a:off x="1168584" y="3428207"/>
            <a:ext cx="6806831" cy="701932"/>
            <a:chOff x="474390" y="4693030"/>
            <a:chExt cx="6806831" cy="701932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6E754DF-8FC0-4669-A492-1A5CED4F46D6}"/>
                </a:ext>
              </a:extLst>
            </p:cNvPr>
            <p:cNvSpPr/>
            <p:nvPr/>
          </p:nvSpPr>
          <p:spPr>
            <a:xfrm>
              <a:off x="474390" y="4693030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gr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9CDACBF-1E62-43F1-8BA7-4BE1CE65A02E}"/>
                </a:ext>
              </a:extLst>
            </p:cNvPr>
            <p:cNvSpPr/>
            <p:nvPr/>
          </p:nvSpPr>
          <p:spPr>
            <a:xfrm>
              <a:off x="1638964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1C50FB64-DD38-4864-A1AF-6D1AF5BE2F45}"/>
                </a:ext>
              </a:extLst>
            </p:cNvPr>
            <p:cNvSpPr/>
            <p:nvPr/>
          </p:nvSpPr>
          <p:spPr>
            <a:xfrm>
              <a:off x="2803538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gr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71031F9C-98A9-48D4-B55B-33F393DC6A5E}"/>
                </a:ext>
              </a:extLst>
            </p:cNvPr>
            <p:cNvSpPr/>
            <p:nvPr/>
          </p:nvSpPr>
          <p:spPr>
            <a:xfrm>
              <a:off x="3968112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3C04B5D-AA3F-400B-8E3E-E86228043A27}"/>
                </a:ext>
              </a:extLst>
            </p:cNvPr>
            <p:cNvSpPr/>
            <p:nvPr/>
          </p:nvSpPr>
          <p:spPr>
            <a:xfrm>
              <a:off x="5132686" y="4710962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C14F5D31-4D41-4540-9E40-74F1CC34273C}"/>
                </a:ext>
              </a:extLst>
            </p:cNvPr>
            <p:cNvSpPr/>
            <p:nvPr/>
          </p:nvSpPr>
          <p:spPr>
            <a:xfrm>
              <a:off x="6297260" y="4693030"/>
              <a:ext cx="983961" cy="68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6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CA50-B4DA-CD27-2355-FB79C97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A0F587-83BC-F2A7-0082-873CEE8B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pr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ADBA4A-FF01-340D-67F1-16CC1E48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FE7D600-6B72-421A-B520-1F69B1EB91E7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pr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F499CE-775F-4F7B-B79F-9E19FE5D57C5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BEB39D9-AF36-4EA9-8463-1A62B5A328F9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p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4195B18-D6EB-43D3-8381-E52FE5232078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790B63E-DC63-4F90-8A90-F62303DB4E55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pr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CBCB32F-65D3-4556-BEF9-D26FAD8194F7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2E68FF4-EFEF-4CA5-89F0-A955F976AA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pr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D5C58DB-A75F-4642-A265-C0D3B4CADD2E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9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CA50-B4DA-CD27-2355-FB79C97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A0F587-83BC-F2A7-0082-873CEE8B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dr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ADBA4A-FF01-340D-67F1-16CC1E48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FE7D600-6B72-421A-B520-1F69B1EB91E7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800" b="1" kern="0" dirty="0">
                <a:solidFill>
                  <a:srgbClr val="00ACA4"/>
                </a:solidFill>
                <a:latin typeface="Dosis" pitchFamily="2" charset="0"/>
              </a:rPr>
              <a:t>d</a:t>
            </a: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r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F499CE-775F-4F7B-B79F-9E19FE5D57C5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BEB39D9-AF36-4EA9-8463-1A62B5A328F9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dr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4195B18-D6EB-43D3-8381-E52FE5232078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790B63E-DC63-4F90-8A90-F62303DB4E55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CBCB32F-65D3-4556-BEF9-D26FAD8194F7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2E68FF4-EFEF-4CA5-89F0-A955F976AA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D5C58DB-A75F-4642-A265-C0D3B4CADD2E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6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CA50-B4DA-CD27-2355-FB79C974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A0F587-83BC-F2A7-0082-873CEE8B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tr »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ADBA4A-FF01-340D-67F1-16CC1E48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FE7D600-6B72-421A-B520-1F69B1EB91E7}"/>
              </a:ext>
            </a:extLst>
          </p:cNvPr>
          <p:cNvSpPr/>
          <p:nvPr/>
        </p:nvSpPr>
        <p:spPr>
          <a:xfrm>
            <a:off x="4044362" y="190706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800" b="1" kern="0" dirty="0">
                <a:solidFill>
                  <a:srgbClr val="00ACA4"/>
                </a:solidFill>
                <a:latin typeface="Dosis" pitchFamily="2" charset="0"/>
              </a:rPr>
              <a:t>t</a:t>
            </a: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r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7F499CE-775F-4F7B-B79F-9E19FE5D57C5}"/>
              </a:ext>
            </a:extLst>
          </p:cNvPr>
          <p:cNvGrpSpPr/>
          <p:nvPr/>
        </p:nvGrpSpPr>
        <p:grpSpPr>
          <a:xfrm>
            <a:off x="1168585" y="3473833"/>
            <a:ext cx="6806831" cy="682426"/>
            <a:chOff x="474390" y="4710962"/>
            <a:chExt cx="6806831" cy="68242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BEB39D9-AF36-4EA9-8463-1A62B5A328F9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tl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4195B18-D6EB-43D3-8381-E52FE5232078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790B63E-DC63-4F90-8A90-F62303DB4E55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CBCB32F-65D3-4556-BEF9-D26FAD8194F7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tr</a:t>
              </a: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72E68FF4-EFEF-4CA5-89F0-A955F976AA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D5C58DB-A75F-4642-A265-C0D3B4CADD2E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1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F195-6DEA-B6BC-E834-4B37169A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BA0E07-7D67-A544-C7AA-A129C825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DD4B9EB-3A5A-AEFD-F282-181BED32C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ED77019-CA43-4188-84A5-E70884465373}"/>
              </a:ext>
            </a:extLst>
          </p:cNvPr>
          <p:cNvGrpSpPr/>
          <p:nvPr/>
        </p:nvGrpSpPr>
        <p:grpSpPr>
          <a:xfrm>
            <a:off x="622771" y="3085768"/>
            <a:ext cx="7898459" cy="686464"/>
            <a:chOff x="868761" y="3083749"/>
            <a:chExt cx="7898459" cy="686464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075E7A5-6E34-4C7D-870A-2D3C83C0855D}"/>
                </a:ext>
              </a:extLst>
            </p:cNvPr>
            <p:cNvGrpSpPr/>
            <p:nvPr/>
          </p:nvGrpSpPr>
          <p:grpSpPr>
            <a:xfrm>
              <a:off x="868761" y="3087787"/>
              <a:ext cx="6737636" cy="682426"/>
              <a:chOff x="474391" y="4710962"/>
              <a:chExt cx="6737636" cy="682426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A19E8653-8482-4A9F-B421-6AC55A18CA12}"/>
                  </a:ext>
                </a:extLst>
              </p:cNvPr>
              <p:cNvSpPr/>
              <p:nvPr/>
            </p:nvSpPr>
            <p:spPr>
              <a:xfrm>
                <a:off x="474391" y="4710962"/>
                <a:ext cx="933536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gl</a:t>
                </a:r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E3B40430-B0E1-46FB-9162-AD93DAD974AD}"/>
                  </a:ext>
                </a:extLst>
              </p:cNvPr>
              <p:cNvSpPr/>
              <p:nvPr/>
            </p:nvSpPr>
            <p:spPr>
              <a:xfrm>
                <a:off x="15847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093BB5BF-74CD-4954-A9F3-1632F7313990}"/>
                  </a:ext>
                </a:extLst>
              </p:cNvPr>
              <p:cNvSpPr/>
              <p:nvPr/>
            </p:nvSpPr>
            <p:spPr>
              <a:xfrm>
                <a:off x="274560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br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F25E42C0-1698-4D0D-B8EF-A1C9550D2759}"/>
                  </a:ext>
                </a:extLst>
              </p:cNvPr>
              <p:cNvSpPr/>
              <p:nvPr/>
            </p:nvSpPr>
            <p:spPr>
              <a:xfrm>
                <a:off x="390642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pl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FE168459-55F1-47A6-93E1-923E43916D52}"/>
                  </a:ext>
                </a:extLst>
              </p:cNvPr>
              <p:cNvSpPr/>
              <p:nvPr/>
            </p:nvSpPr>
            <p:spPr>
              <a:xfrm>
                <a:off x="506724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9BAD9D64-20C8-49C3-A673-3E82F07444F9}"/>
                  </a:ext>
                </a:extLst>
              </p:cNvPr>
              <p:cNvSpPr/>
              <p:nvPr/>
            </p:nvSpPr>
            <p:spPr>
              <a:xfrm>
                <a:off x="622806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cr</a:t>
                </a:r>
              </a:p>
            </p:txBody>
          </p:sp>
        </p:grp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3E66EB0-F10E-40A8-97A8-DCB060E46058}"/>
                </a:ext>
              </a:extLst>
            </p:cNvPr>
            <p:cNvSpPr/>
            <p:nvPr/>
          </p:nvSpPr>
          <p:spPr>
            <a:xfrm>
              <a:off x="7783259" y="3083749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fr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em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gr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c</a:t>
                </a: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l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oi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dr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on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eau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tr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41.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46BF098-279D-4455-859A-BC6B27E4C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28" y="1726875"/>
            <a:ext cx="3237143" cy="45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BF61031-96C0-4771-B39E-1E0E452C4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28" y="1726875"/>
            <a:ext cx="3237143" cy="458427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Qui veut expliquer la consigne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86C039-0B11-4A5C-8BD0-389B8E14323F}"/>
              </a:ext>
            </a:extLst>
          </p:cNvPr>
          <p:cNvSpPr/>
          <p:nvPr/>
        </p:nvSpPr>
        <p:spPr>
          <a:xfrm>
            <a:off x="3111667" y="2431774"/>
            <a:ext cx="2920663" cy="3788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233EEC-F300-479C-81C9-33A230FEE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8" y="2802801"/>
            <a:ext cx="4477408" cy="85545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1FD024-DB59-478F-9E52-86D2257A9F09}"/>
              </a:ext>
            </a:extLst>
          </p:cNvPr>
          <p:cNvSpPr/>
          <p:nvPr/>
        </p:nvSpPr>
        <p:spPr>
          <a:xfrm>
            <a:off x="817318" y="2881631"/>
            <a:ext cx="4477408" cy="763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0BAE655-12D9-4F32-A507-861B75630D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169DA7B-4674-4A95-870F-5B69672A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25A6F7-5ED8-4E41-9A44-65D5B3D1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E7251B7-9299-4A6B-B8A2-56CC26CB8B3F}"/>
              </a:ext>
            </a:extLst>
          </p:cNvPr>
          <p:cNvGrpSpPr/>
          <p:nvPr/>
        </p:nvGrpSpPr>
        <p:grpSpPr>
          <a:xfrm>
            <a:off x="566178" y="2885999"/>
            <a:ext cx="8011643" cy="1086002"/>
            <a:chOff x="566178" y="2885999"/>
            <a:chExt cx="8011643" cy="108600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9AEABC9-D05B-445A-AE5F-E58E3166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178" y="2885999"/>
              <a:ext cx="8011643" cy="1086002"/>
            </a:xfrm>
            <a:prstGeom prst="rect">
              <a:avLst/>
            </a:prstGeom>
          </p:spPr>
        </p:pic>
        <p:sp>
          <p:nvSpPr>
            <p:cNvPr id="35" name="Organigramme : Connecteur 34">
              <a:extLst>
                <a:ext uri="{FF2B5EF4-FFF2-40B4-BE49-F238E27FC236}">
                  <a16:creationId xmlns:a16="http://schemas.microsoft.com/office/drawing/2014/main" id="{06C00E9A-50E7-1987-392F-3BBACDEAE67A}"/>
                </a:ext>
              </a:extLst>
            </p:cNvPr>
            <p:cNvSpPr/>
            <p:nvPr/>
          </p:nvSpPr>
          <p:spPr>
            <a:xfrm>
              <a:off x="2398643" y="3410223"/>
              <a:ext cx="401627" cy="366647"/>
            </a:xfrm>
            <a:prstGeom prst="flowChartConnector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6" name="Organigramme : Connecteur 35">
              <a:extLst>
                <a:ext uri="{FF2B5EF4-FFF2-40B4-BE49-F238E27FC236}">
                  <a16:creationId xmlns:a16="http://schemas.microsoft.com/office/drawing/2014/main" id="{97DA8876-38D4-BAB5-2A75-0C79A510547B}"/>
                </a:ext>
              </a:extLst>
            </p:cNvPr>
            <p:cNvSpPr/>
            <p:nvPr/>
          </p:nvSpPr>
          <p:spPr>
            <a:xfrm>
              <a:off x="6200202" y="3399973"/>
              <a:ext cx="401627" cy="376897"/>
            </a:xfrm>
            <a:prstGeom prst="flowChartConnector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7" name="Organigramme : Connecteur 36">
              <a:extLst>
                <a:ext uri="{FF2B5EF4-FFF2-40B4-BE49-F238E27FC236}">
                  <a16:creationId xmlns:a16="http://schemas.microsoft.com/office/drawing/2014/main" id="{92AD951C-410E-64E9-FDC9-1D422DF7C278}"/>
                </a:ext>
              </a:extLst>
            </p:cNvPr>
            <p:cNvSpPr/>
            <p:nvPr/>
          </p:nvSpPr>
          <p:spPr>
            <a:xfrm>
              <a:off x="2800270" y="3410223"/>
              <a:ext cx="401627" cy="366647"/>
            </a:xfrm>
            <a:prstGeom prst="flowChartConnector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8" name="Organigramme : Connecteur 37">
              <a:extLst>
                <a:ext uri="{FF2B5EF4-FFF2-40B4-BE49-F238E27FC236}">
                  <a16:creationId xmlns:a16="http://schemas.microsoft.com/office/drawing/2014/main" id="{C64CF477-D5A2-700B-EF51-F0CE98EF004E}"/>
                </a:ext>
              </a:extLst>
            </p:cNvPr>
            <p:cNvSpPr/>
            <p:nvPr/>
          </p:nvSpPr>
          <p:spPr>
            <a:xfrm>
              <a:off x="7496448" y="3399973"/>
              <a:ext cx="401627" cy="418893"/>
            </a:xfrm>
            <a:prstGeom prst="flowChartConnector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9" name="Organigramme : Connecteur 38">
              <a:extLst>
                <a:ext uri="{FF2B5EF4-FFF2-40B4-BE49-F238E27FC236}">
                  <a16:creationId xmlns:a16="http://schemas.microsoft.com/office/drawing/2014/main" id="{CA9CAFB4-2CF1-ADCB-8DCC-4DD14EE4B16B}"/>
                </a:ext>
              </a:extLst>
            </p:cNvPr>
            <p:cNvSpPr/>
            <p:nvPr/>
          </p:nvSpPr>
          <p:spPr>
            <a:xfrm>
              <a:off x="3878157" y="3372313"/>
              <a:ext cx="401627" cy="404557"/>
            </a:xfrm>
            <a:prstGeom prst="flowChartConnector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4" name="Organigramme : Connecteur 33">
              <a:extLst>
                <a:ext uri="{FF2B5EF4-FFF2-40B4-BE49-F238E27FC236}">
                  <a16:creationId xmlns:a16="http://schemas.microsoft.com/office/drawing/2014/main" id="{78F833A3-D148-0832-8F7B-C3E06BD022BD}"/>
                </a:ext>
              </a:extLst>
            </p:cNvPr>
            <p:cNvSpPr/>
            <p:nvPr/>
          </p:nvSpPr>
          <p:spPr>
            <a:xfrm>
              <a:off x="1017167" y="3429000"/>
              <a:ext cx="401628" cy="366647"/>
            </a:xfrm>
            <a:prstGeom prst="flowChartConnector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6" name="Organigramme : Connecteur 15">
              <a:extLst>
                <a:ext uri="{FF2B5EF4-FFF2-40B4-BE49-F238E27FC236}">
                  <a16:creationId xmlns:a16="http://schemas.microsoft.com/office/drawing/2014/main" id="{22CFF66C-C9A0-4F7F-AC6B-7EA1BE1D2E5D}"/>
                </a:ext>
              </a:extLst>
            </p:cNvPr>
            <p:cNvSpPr/>
            <p:nvPr/>
          </p:nvSpPr>
          <p:spPr>
            <a:xfrm>
              <a:off x="7973722" y="3378974"/>
              <a:ext cx="401627" cy="418893"/>
            </a:xfrm>
            <a:prstGeom prst="flowChartConnector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des graphèmes  ( br - cr - fr - gr - pr - dr - tr)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Poser la question : « Qu’est-ce que tu fais à l’école ? 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des graphèmes  ( br - cr - fr - gr - pr - dr - tr)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 br - cr - fr - gr - pr - dr – tr ».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frites ». Le son « fr » s’écrit avec les lettres f et r.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8636BE-A5A5-3D0E-57FA-2BE56F5443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193676"/>
            <a:ext cx="3116990" cy="662104"/>
          </a:xfrm>
        </p:spPr>
        <p:txBody>
          <a:bodyPr/>
          <a:lstStyle/>
          <a:p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fr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ites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F5E812D8-27E1-9019-0FBD-6C401746333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20103F-5812-6DF1-79BF-2004ABD3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8CB00B-A91A-3D24-60B4-5EEF6DC3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AFAC372-19A3-4D86-D17D-EDF5AC1C9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557197"/>
            <a:ext cx="2046427" cy="22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B7780B-E25D-E90B-D121-AE4D875CB5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31246C0B-59D3-64CD-9FF1-8E098A92D5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1999" y="3193676"/>
            <a:ext cx="3457575" cy="662104"/>
          </a:xfrm>
        </p:spPr>
        <p:txBody>
          <a:bodyPr/>
          <a:lstStyle/>
          <a:p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ites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8E77CB-7114-FA7E-AEE4-BBC076AD8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14" y="2736490"/>
            <a:ext cx="2046427" cy="22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846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416E75E-86E3-485E-872A-74C15480A4DC}"/>
              </a:ext>
            </a:extLst>
          </p:cNvPr>
          <p:cNvGrpSpPr/>
          <p:nvPr/>
        </p:nvGrpSpPr>
        <p:grpSpPr>
          <a:xfrm>
            <a:off x="304775" y="2025000"/>
            <a:ext cx="3240000" cy="2808000"/>
            <a:chOff x="313739" y="1887258"/>
            <a:chExt cx="3856062" cy="298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8D2D024-49A8-4DB9-81C3-F9A47D77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9" y="1887258"/>
              <a:ext cx="1948043" cy="2988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A199524-3121-48C1-8B14-AD56EDBD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758" y="1887258"/>
              <a:ext cx="1948043" cy="298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F65E83-5654-4BBF-8034-55F48B7D84D0}"/>
              </a:ext>
            </a:extLst>
          </p:cNvPr>
          <p:cNvGrpSpPr/>
          <p:nvPr/>
        </p:nvGrpSpPr>
        <p:grpSpPr>
          <a:xfrm>
            <a:off x="3667517" y="2025000"/>
            <a:ext cx="3240000" cy="2808000"/>
            <a:chOff x="2502402" y="2357717"/>
            <a:chExt cx="3856062" cy="2988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A8A5CE2-C448-4F43-B8D8-DB2266FA1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402" y="2357717"/>
              <a:ext cx="1948043" cy="2988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EF4C793-0B60-48AF-BA59-62A57A98A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421" y="2357717"/>
              <a:ext cx="1948043" cy="2988000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7BB63A9E-EC75-4595-82F6-68E77A13B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96" y="2025000"/>
            <a:ext cx="1636815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488F8-6C66-EDE3-D8AD-86FEBF6A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E21DE-2E6C-1BB9-E190-0B535BFC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6148BD1-7F39-B6F8-C46B-09889504C2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18841D2-2A06-8A49-2216-D1DDF6EE19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0F5857-1E1B-CB26-E538-8EF542CAF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55CA0C-28F5-BF79-3F95-CCA9DCE6A9D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106CB8C-EE33-797A-1DE6-E1B8F8A3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D1CC7E-23D1-799B-A97C-C60704F14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D53F3-6764-05D4-ECA3-A876337B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8048A-BEBF-8449-669C-31BAEA3D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02B2182-2F51-8625-BD57-9A75E1790C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E32AA3-7D05-B972-57BF-AB5844059B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3700" y="792163"/>
            <a:ext cx="720725" cy="719137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7EDF87D9-8BAA-641F-275E-36B46FCA67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193676"/>
            <a:ext cx="3116990" cy="662104"/>
          </a:xfrm>
        </p:spPr>
        <p:txBody>
          <a:bodyPr/>
          <a:lstStyle/>
          <a:p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fr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ites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2670AB-959E-52DD-D8C5-FB5AFBA98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557197"/>
            <a:ext cx="2046427" cy="22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gris. Le son « gr » s’écrit avec les lettres g - 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9600" b="0" dirty="0">
                <a:solidFill>
                  <a:srgbClr val="00ACA4"/>
                </a:solidFill>
                <a:latin typeface="KG Primary Penmanship" panose="02000506000000020003" pitchFamily="2" charset="0"/>
              </a:rPr>
              <a:t>g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r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B9D75F-3330-436B-A419-547E585A0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263669"/>
            <a:ext cx="2188593" cy="239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0DCFD555-B2D1-3F2B-BED7-C4747C281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8136" y="3511246"/>
            <a:ext cx="2790489" cy="561056"/>
          </a:xfrm>
        </p:spPr>
        <p:txBody>
          <a:bodyPr/>
          <a:lstStyle/>
          <a:p>
            <a:pPr lvl="0" algn="l"/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is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D2D3F6-F6D9-4BF3-BD2B-BC70594CE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146722"/>
            <a:ext cx="240241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1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92CE8E-FC75-421B-A4B6-1F264B21F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146722"/>
            <a:ext cx="2402410" cy="2628000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CB812173-B2DB-C3A4-34DE-C23CE43751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9600" b="0" dirty="0">
                <a:solidFill>
                  <a:srgbClr val="00ACA4"/>
                </a:solidFill>
                <a:latin typeface="KG Primary Penmanship" panose="02000506000000020003" pitchFamily="2" charset="0"/>
              </a:rPr>
              <a:t>g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r</a:t>
            </a:r>
            <a:r>
              <a:rPr lang="fr-FR" sz="7200" b="0" dirty="0">
                <a:solidFill>
                  <a:srgbClr val="424D7B"/>
                </a:solidFill>
                <a:latin typeface="Dosis SemiBold" pitchFamily="2" charset="0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4503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bras. Le son « br » s’écrit avec les lettres b - 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br</a:t>
            </a:r>
            <a:r>
              <a:rPr lang="fr-FR" sz="7200" b="0" dirty="0">
                <a:latin typeface="Dosis SemiBold" pitchFamily="2" charset="0"/>
              </a:rPr>
              <a:t>as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2A2D23-E6BF-4EC5-9141-115FD52E6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72" y="2774730"/>
            <a:ext cx="2205398" cy="24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0DCFD555-B2D1-3F2B-BED7-C4747C281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3148" y="3511246"/>
            <a:ext cx="2348974" cy="561056"/>
          </a:xfrm>
        </p:spPr>
        <p:txBody>
          <a:bodyPr/>
          <a:lstStyle/>
          <a:p>
            <a:pPr lvl="0" algn="l"/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>
                <a:latin typeface="Dosis SemiBold" pitchFamily="2" charset="0"/>
              </a:rPr>
              <a:t>as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519926-472C-45CF-9E39-05283B6F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115000"/>
            <a:ext cx="2405019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314A359A-AB27-7CBE-D2BF-C01061BF0F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88289" y="3429000"/>
            <a:ext cx="2076267" cy="693826"/>
          </a:xfrm>
        </p:spPr>
        <p:txBody>
          <a:bodyPr/>
          <a:lstStyle/>
          <a:p>
            <a:pPr algn="l"/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br</a:t>
            </a:r>
            <a:r>
              <a:rPr lang="fr-FR" sz="7200" b="0" dirty="0">
                <a:latin typeface="Dosis SemiBold" pitchFamily="2" charset="0"/>
              </a:rPr>
              <a:t>as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761D6C-3DD4-4115-A025-99BB26082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61913"/>
            <a:ext cx="2405019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797892"/>
            <a:ext cx="3420000" cy="889829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14762" y="3867307"/>
            <a:ext cx="3613238" cy="810588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Acte de parole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Graphèmes : </a:t>
            </a:r>
            <a:r>
              <a:rPr lang="fr-FR" dirty="0"/>
              <a:t>br - cr - fr - gr - pr - dr - tr.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Ecriture – Graphèmes : </a:t>
            </a:r>
            <a:r>
              <a:rPr lang="fr-FR" dirty="0"/>
              <a:t>br - cr - fr - gr - pr - dr – tr.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drapeau. Le son « dr » s’écrit avec les lettres d - 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dr</a:t>
            </a:r>
            <a:r>
              <a:rPr lang="fr-FR" sz="7200" b="0" dirty="0">
                <a:latin typeface="Dosis SemiBold" pitchFamily="2" charset="0"/>
              </a:rPr>
              <a:t>apeau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E35A5C-C233-4050-A3F5-1E6EC042A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5" y="2115000"/>
            <a:ext cx="2405019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0DCFD555-B2D1-3F2B-BED7-C4747C281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35826" y="3511246"/>
            <a:ext cx="3496174" cy="561056"/>
          </a:xfrm>
        </p:spPr>
        <p:txBody>
          <a:bodyPr/>
          <a:lstStyle/>
          <a:p>
            <a:pPr lvl="0" algn="l"/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>
                <a:latin typeface="Dosis SemiBold" pitchFamily="2" charset="0"/>
              </a:rPr>
              <a:t>apeau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BB2B4F-DE00-429C-A3E5-D44E27DE4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2477774"/>
            <a:ext cx="2405019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7AB067-3286-C8C0-0B4D-38D8EF0697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E59872-4483-D82C-866E-F7354DC4F91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3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373BA01-B8CD-51CB-1E7E-A9BF23658D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314A359A-AB27-7CBE-D2BF-C01061BF0F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3548" y="3388330"/>
            <a:ext cx="3366053" cy="693826"/>
          </a:xfrm>
        </p:spPr>
        <p:txBody>
          <a:bodyPr/>
          <a:lstStyle/>
          <a:p>
            <a:pPr algn="l"/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dr</a:t>
            </a:r>
            <a:r>
              <a:rPr lang="fr-FR" sz="7200" b="0" dirty="0">
                <a:latin typeface="Dosis SemiBold" pitchFamily="2" charset="0"/>
              </a:rPr>
              <a:t>apeau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24E9A4-5D9F-484A-9F50-2368C2C6E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94" y="2421243"/>
            <a:ext cx="2405019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43.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B98FDEF-F9B8-4C05-9370-597647E16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40" y="1712258"/>
            <a:ext cx="3315919" cy="46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30" y="2099219"/>
            <a:ext cx="3006113" cy="30061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EA588D-A2CC-4566-B2A7-ED98A351A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3" y="2736226"/>
            <a:ext cx="4590155" cy="173209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0B5543-74E9-471E-8B91-78E78CB3AD17}"/>
              </a:ext>
            </a:extLst>
          </p:cNvPr>
          <p:cNvSpPr/>
          <p:nvPr/>
        </p:nvSpPr>
        <p:spPr>
          <a:xfrm>
            <a:off x="617493" y="2729839"/>
            <a:ext cx="4590155" cy="16845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EAECA5B-86A8-68B4-3107-3868AA3B300E}"/>
              </a:ext>
            </a:extLst>
          </p:cNvPr>
          <p:cNvGrpSpPr/>
          <p:nvPr/>
        </p:nvGrpSpPr>
        <p:grpSpPr>
          <a:xfrm>
            <a:off x="811009" y="2067173"/>
            <a:ext cx="7707512" cy="2908433"/>
            <a:chOff x="811009" y="2067173"/>
            <a:chExt cx="7707512" cy="290843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C2EC866-80C6-4CBA-32EE-B7997B715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009" y="2067173"/>
              <a:ext cx="7707512" cy="2908433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0D654EF-B106-4E1A-9A95-52FF667EFCCD}"/>
                </a:ext>
              </a:extLst>
            </p:cNvPr>
            <p:cNvSpPr txBox="1"/>
            <p:nvPr/>
          </p:nvSpPr>
          <p:spPr>
            <a:xfrm>
              <a:off x="2184861" y="4257323"/>
              <a:ext cx="1080539" cy="53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Dosis SemiBold" panose="020B0604020202020204" charset="0"/>
                </a:rPr>
                <a:t>gr</a:t>
              </a:r>
              <a:endParaRPr lang="fr-FR" sz="1600" b="1" dirty="0">
                <a:solidFill>
                  <a:srgbClr val="FF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0E5918D-A188-450D-92F2-E90F882F4DD6}"/>
                </a:ext>
              </a:extLst>
            </p:cNvPr>
            <p:cNvSpPr txBox="1"/>
            <p:nvPr/>
          </p:nvSpPr>
          <p:spPr>
            <a:xfrm>
              <a:off x="4838188" y="4241557"/>
              <a:ext cx="98777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Dosis SemiBold" panose="020B0604020202020204" charset="0"/>
                </a:rPr>
                <a:t>pl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9A3B0B2-0BC3-4F9A-98DD-DA78AEBCECEA}"/>
                </a:ext>
              </a:extLst>
            </p:cNvPr>
            <p:cNvSpPr txBox="1"/>
            <p:nvPr/>
          </p:nvSpPr>
          <p:spPr>
            <a:xfrm>
              <a:off x="7324111" y="4228408"/>
              <a:ext cx="10805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Dosis SemiBold" panose="020B0604020202020204" charset="0"/>
                </a:rPr>
                <a:t>fr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Poser la question : « Qu’est-ce que tu fais à l’école ? 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des graphèmes ( br – cr – fr – gr – pr – dr - tr)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Ecriture des graphèmes ( br – cr – fr – gr – pr – dr – tr)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D’abord, on va réviser le vocabulaire de la semaine. Répétons ensemble les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Dessiner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Lire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Écrire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Colorier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tricot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histoire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DA52D-C6E7-4DC7-ABB4-36FD444B6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4446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91" y="1923273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67" y="1923273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7ED9A9-7AF6-4CE8-B034-643CA61A0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3273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458CC1-D56C-4A33-9F4D-174167879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4" y="4314446"/>
            <a:ext cx="1713322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7C6634-7CE5-447D-A20E-8E6FBD341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39603"/>
            <a:ext cx="1711300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86257E-B479-4126-9135-31032F9DAC0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FCC0841-274A-4F63-8CD6-38DD3CE13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F6B97F-6CF8-45ED-990D-44A76F8CB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4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5A29E7-312D-4F6B-8CD4-04B592851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4446"/>
            <a:ext cx="1711300" cy="187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288D91-B48F-4CCC-B6D2-8D0B559D0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91" y="1923273"/>
            <a:ext cx="1711300" cy="187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C68F94-D969-49D6-B5EB-33BD18801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67" y="1923273"/>
            <a:ext cx="1711300" cy="187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ED880D-E2F5-4E8A-82CE-6C5E21D48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3273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40B773-7F25-4595-9399-FD89B1644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4" y="4314446"/>
            <a:ext cx="1713322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03F094-B239-4BF0-BB5B-1A46D7201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3960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ABE855-8BB2-429D-A116-664B8BBEE7D7}">
  <ds:schemaRefs>
    <ds:schemaRef ds:uri="http://www.w3.org/XML/1998/namespace"/>
    <ds:schemaRef ds:uri="http://purl.org/dc/dcmitype/"/>
    <ds:schemaRef ds:uri="202b3bc9-e036-45c7-aea0-06aec8cd7a40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0534ec5-868f-4ce6-85c7-99f0612daa5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14338</TotalTime>
  <Words>1049</Words>
  <PresentationFormat>Affichage à l'écran (4:3)</PresentationFormat>
  <Paragraphs>207</Paragraphs>
  <Slides>57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57</vt:i4>
      </vt:variant>
    </vt:vector>
  </HeadingPairs>
  <TitlesOfParts>
    <vt:vector size="76" baseType="lpstr">
      <vt:lpstr>Dosis ExtraBold</vt:lpstr>
      <vt:lpstr>Aptos</vt:lpstr>
      <vt:lpstr>Dosis </vt:lpstr>
      <vt:lpstr>Dosis Medium</vt:lpstr>
      <vt:lpstr>Dosis SemiBold</vt:lpstr>
      <vt:lpstr>KG Primary Penmanship</vt:lpstr>
      <vt:lpstr>Wingdings</vt:lpstr>
      <vt:lpstr>Aptos Display</vt:lpstr>
      <vt:lpstr>Dosis</vt:lpstr>
      <vt:lpstr>Calibri</vt:lpstr>
      <vt:lpstr>Mistral</vt:lpstr>
      <vt:lpstr>Arial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 La leçon de français commence maintenant. Soyez attentifs.</vt:lpstr>
      <vt:lpstr>D’abord, on va réviser le vocabulaire de la semaine. Répétons ensemble les mots. </vt:lpstr>
      <vt:lpstr>Qui veut passer au tableau pour nommer les images ? </vt:lpstr>
      <vt:lpstr>Répétons ensemble.</vt:lpstr>
      <vt:lpstr>Qui veut passer au tableau pour nommer les images ? </vt:lpstr>
      <vt:lpstr>Maintenant, on passe à l’activité de l’oral. Nous allons apprendre à poser une question avec Majd et Nada. </vt:lpstr>
      <vt:lpstr>Lecture de la vidéo 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à lire les sons « br – cr – fr – gr – pr – dr – tr ». Soyez attentifs.</vt:lpstr>
      <vt:lpstr>Lecture de la vidéo. </vt:lpstr>
      <vt:lpstr>Lisons ensemble : « br    cr    fr   gr   pr   dr   tr ». </vt:lpstr>
      <vt:lpstr>Qui veut passer au tableau pour montrer les cartes qui font le son « br » ?</vt:lpstr>
      <vt:lpstr>Qui veut passer au tableau pour montrer les cartes qui font le son « cr » ?</vt:lpstr>
      <vt:lpstr>Qui veut passer au tableau pour montrer les cartes qui font le son « fr » ?</vt:lpstr>
      <vt:lpstr>Qui veut passer au tableau pour montrer les cartes qui font le son « gr » ?</vt:lpstr>
      <vt:lpstr>Qui veut passer au tableau pour montrer les cartes qui font le son « pr » ?</vt:lpstr>
      <vt:lpstr>Qui veut passer au tableau pour montrer les cartes qui font le son « dr » ?</vt:lpstr>
      <vt:lpstr>Qui veut passer au tableau pour montrer les cartes qui font le son « tr » ?</vt:lpstr>
      <vt:lpstr>Qui veut passer au tableau pour lire ?</vt:lpstr>
      <vt:lpstr>Qui veut passer au tableau pour lire ?</vt:lpstr>
      <vt:lpstr>Qui veut passer au tableau pour lire ?</vt:lpstr>
      <vt:lpstr>Ouvrez votre livret à la page 41. </vt:lpstr>
      <vt:lpstr>Vous allez faire l’activité 1.  Qui veut expliquer la consigne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les sons « br - cr - fr - gr - pr - dr – tr ».  Soyez attentifs.</vt:lpstr>
      <vt:lpstr>Prenez vos ardoises.</vt:lpstr>
      <vt:lpstr>Observez le mot « frites ». Le son « fr » s’écrit avec les lettres f et r. </vt:lpstr>
      <vt:lpstr>Écrivez le mot complet sur vos ardoises.</vt:lpstr>
      <vt:lpstr>Levez vos ardoises. </vt:lpstr>
      <vt:lpstr>Corrigez.</vt:lpstr>
      <vt:lpstr>Observez le mot gris. Le son « gr » s’écrit avec les lettres g - r. </vt:lpstr>
      <vt:lpstr>Écrivez le mot complet sur vos ardoises.</vt:lpstr>
      <vt:lpstr>Levez vos ardoises. </vt:lpstr>
      <vt:lpstr>Corrigez. </vt:lpstr>
      <vt:lpstr>Observez le mot bras. Le son « br » s’écrit avec les lettres b - r. </vt:lpstr>
      <vt:lpstr>Écrivez le mot complet sur vos ardoises.</vt:lpstr>
      <vt:lpstr>Levez vos ardoises. </vt:lpstr>
      <vt:lpstr>Corrigez. </vt:lpstr>
      <vt:lpstr>Observez le mot drapeau. Le son « dr » s’écrit avec les lettres d - r. </vt:lpstr>
      <vt:lpstr>Écrivez le mot complet sur vos ardoises.</vt:lpstr>
      <vt:lpstr>Levez vos ardoises. </vt:lpstr>
      <vt:lpstr>Corrigez. </vt:lpstr>
      <vt:lpstr>Prenez vos livrets à la page 43.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2025-12-21T16:08:39Z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